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omments/modernComment_115_DFC742F6.xml" ContentType="application/vnd.ms-powerpoint.comments+xml"/>
  <Override PartName="/ppt/comments/modernComment_116_90D47DC.xml" ContentType="application/vnd.ms-powerpoint.comments+xml"/>
  <Override PartName="/ppt/comments/modernComment_117_BBB5E834.xml" ContentType="application/vnd.ms-powerpoint.comments+xml"/>
  <Override PartName="/ppt/comments/modernComment_106_E7134EAA.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11" r:id="rId4"/>
  </p:sldMasterIdLst>
  <p:notesMasterIdLst>
    <p:notesMasterId r:id="rId26"/>
  </p:notesMasterIdLst>
  <p:handoutMasterIdLst>
    <p:handoutMasterId r:id="rId27"/>
  </p:handoutMasterIdLst>
  <p:sldIdLst>
    <p:sldId id="260" r:id="rId5"/>
    <p:sldId id="276" r:id="rId6"/>
    <p:sldId id="277" r:id="rId7"/>
    <p:sldId id="278" r:id="rId8"/>
    <p:sldId id="279" r:id="rId9"/>
    <p:sldId id="262" r:id="rId10"/>
    <p:sldId id="280" r:id="rId11"/>
    <p:sldId id="281" r:id="rId12"/>
    <p:sldId id="295" r:id="rId13"/>
    <p:sldId id="296" r:id="rId14"/>
    <p:sldId id="283" r:id="rId15"/>
    <p:sldId id="284" r:id="rId16"/>
    <p:sldId id="285" r:id="rId17"/>
    <p:sldId id="286" r:id="rId18"/>
    <p:sldId id="282" r:id="rId19"/>
    <p:sldId id="288" r:id="rId20"/>
    <p:sldId id="291" r:id="rId21"/>
    <p:sldId id="293" r:id="rId22"/>
    <p:sldId id="292" r:id="rId23"/>
    <p:sldId id="294" r:id="rId24"/>
    <p:sldId id="29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327446-220E-F9D7-DE3C-8E617048E3F7}" name="~~Stephan~ ~" initials="~~" userId="5595f969b48cc208" providerId="Windows Live"/>
  <p188:author id="{85E8F9B2-02AC-6F6E-F5B6-AF53ED8A8312}" name="Lauren Weldy (ALLEGIS GROUP HOLDINGS INC)" initials="LW" userId="S::v-laweldy@microsoft.com::63f3cce1-6527-43d1-991c-7e8015c8c70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4BD00"/>
    <a:srgbClr val="062F6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04AB8C2-898A-4E46-AC53-F8F07CBA4A30}" v="465" dt="2026-08-09T11:32:25.4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28"/>
  </p:normalViewPr>
  <p:slideViewPr>
    <p:cSldViewPr snapToGrid="0">
      <p:cViewPr varScale="1">
        <p:scale>
          <a:sx n="129" d="100"/>
          <a:sy n="129" d="100"/>
        </p:scale>
        <p:origin x="531" y="82"/>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 ~" userId="5595f969b48cc208" providerId="LiveId" clId="{27DCC9F4-0B9B-43F2-8FD6-70AD68F90CDD}"/>
    <pc:docChg chg="undo redo custSel addSld delSld modSld sldOrd modMainMaster">
      <pc:chgData name="~~Stephan~ ~" userId="5595f969b48cc208" providerId="LiveId" clId="{27DCC9F4-0B9B-43F2-8FD6-70AD68F90CDD}" dt="2026-08-09T11:32:36.576" v="4858"/>
      <pc:docMkLst>
        <pc:docMk/>
      </pc:docMkLst>
      <pc:sldChg chg="addSp delSp modSp mod modTransition">
        <pc:chgData name="~~Stephan~ ~" userId="5595f969b48cc208" providerId="LiveId" clId="{27DCC9F4-0B9B-43F2-8FD6-70AD68F90CDD}" dt="2026-08-07T07:48:00.007" v="4261" actId="1036"/>
        <pc:sldMkLst>
          <pc:docMk/>
          <pc:sldMk cId="2329614230" sldId="260"/>
        </pc:sldMkLst>
        <pc:spChg chg="mod">
          <ac:chgData name="~~Stephan~ ~" userId="5595f969b48cc208" providerId="LiveId" clId="{27DCC9F4-0B9B-43F2-8FD6-70AD68F90CDD}" dt="2026-07-23T15:05:41.982" v="4030" actId="113"/>
          <ac:spMkLst>
            <pc:docMk/>
            <pc:sldMk cId="2329614230" sldId="260"/>
            <ac:spMk id="3" creationId="{F01FB9CD-CBF7-C634-8B2F-5E2490FDF9F0}"/>
          </ac:spMkLst>
        </pc:spChg>
        <pc:spChg chg="mod">
          <ac:chgData name="~~Stephan~ ~" userId="5595f969b48cc208" providerId="LiveId" clId="{27DCC9F4-0B9B-43F2-8FD6-70AD68F90CDD}" dt="2026-08-07T07:48:00.007" v="4261" actId="1036"/>
          <ac:spMkLst>
            <pc:docMk/>
            <pc:sldMk cId="2329614230" sldId="260"/>
            <ac:spMk id="6" creationId="{4B63BCA8-3FF5-E69F-E311-132AEFA17345}"/>
          </ac:spMkLst>
        </pc:spChg>
        <pc:picChg chg="mod">
          <ac:chgData name="~~Stephan~ ~" userId="5595f969b48cc208" providerId="LiveId" clId="{27DCC9F4-0B9B-43F2-8FD6-70AD68F90CDD}" dt="2026-08-07T07:46:05.254" v="4186" actId="1076"/>
          <ac:picMkLst>
            <pc:docMk/>
            <pc:sldMk cId="2329614230" sldId="260"/>
            <ac:picMk id="2" creationId="{51C7226E-BDF7-5C5D-E731-A179C4E002FA}"/>
          </ac:picMkLst>
        </pc:picChg>
      </pc:sldChg>
      <pc:sldChg chg="modSp mod modTransition addAnim delAnim modAnim">
        <pc:chgData name="~~Stephan~ ~" userId="5595f969b48cc208" providerId="LiveId" clId="{27DCC9F4-0B9B-43F2-8FD6-70AD68F90CDD}" dt="2026-08-09T09:39:33.477" v="4772"/>
        <pc:sldMkLst>
          <pc:docMk/>
          <pc:sldMk cId="3876802218" sldId="262"/>
        </pc:sldMkLst>
        <pc:spChg chg="mod">
          <ac:chgData name="~~Stephan~ ~" userId="5595f969b48cc208" providerId="LiveId" clId="{27DCC9F4-0B9B-43F2-8FD6-70AD68F90CDD}" dt="2026-08-07T08:27:40.191" v="4386" actId="20577"/>
          <ac:spMkLst>
            <pc:docMk/>
            <pc:sldMk cId="3876802218" sldId="262"/>
            <ac:spMk id="3" creationId="{864DAF32-1BAF-CD29-7CA5-65ACD9ED48DF}"/>
          </ac:spMkLst>
        </pc:spChg>
      </pc:sldChg>
      <pc:sldChg chg="modSp modTransition addAnim delAnim modAnim">
        <pc:chgData name="~~Stephan~ ~" userId="5595f969b48cc208" providerId="LiveId" clId="{27DCC9F4-0B9B-43F2-8FD6-70AD68F90CDD}" dt="2026-08-09T09:22:02.104" v="4759"/>
        <pc:sldMkLst>
          <pc:docMk/>
          <pc:sldMk cId="3487688646" sldId="276"/>
        </pc:sldMkLst>
        <pc:spChg chg="mod">
          <ac:chgData name="~~Stephan~ ~" userId="5595f969b48cc208" providerId="LiveId" clId="{27DCC9F4-0B9B-43F2-8FD6-70AD68F90CDD}" dt="2026-07-22T11:09:37.217" v="3956" actId="20577"/>
          <ac:spMkLst>
            <pc:docMk/>
            <pc:sldMk cId="3487688646" sldId="276"/>
            <ac:spMk id="3" creationId="{E1120332-25EA-6B46-34DE-BEFF426CE94D}"/>
          </ac:spMkLst>
        </pc:spChg>
      </pc:sldChg>
      <pc:sldChg chg="modSp mod modTransition addAnim delAnim modAnim">
        <pc:chgData name="~~Stephan~ ~" userId="5595f969b48cc208" providerId="LiveId" clId="{27DCC9F4-0B9B-43F2-8FD6-70AD68F90CDD}" dt="2026-08-09T09:23:14.731" v="4761"/>
        <pc:sldMkLst>
          <pc:docMk/>
          <pc:sldMk cId="3754377974" sldId="277"/>
        </pc:sldMkLst>
        <pc:spChg chg="mod">
          <ac:chgData name="~~Stephan~ ~" userId="5595f969b48cc208" providerId="LiveId" clId="{27DCC9F4-0B9B-43F2-8FD6-70AD68F90CDD}" dt="2026-08-07T07:41:24.364" v="4155" actId="6549"/>
          <ac:spMkLst>
            <pc:docMk/>
            <pc:sldMk cId="3754377974" sldId="277"/>
            <ac:spMk id="3" creationId="{C6F0EE85-EDFF-C8F4-324A-0A67529A09E2}"/>
          </ac:spMkLst>
        </pc:spChg>
        <pc:spChg chg="mod">
          <ac:chgData name="~~Stephan~ ~" userId="5595f969b48cc208" providerId="LiveId" clId="{27DCC9F4-0B9B-43F2-8FD6-70AD68F90CDD}" dt="2026-08-07T07:32:28.979" v="4032" actId="403"/>
          <ac:spMkLst>
            <pc:docMk/>
            <pc:sldMk cId="3754377974" sldId="277"/>
            <ac:spMk id="5" creationId="{7E4A4A2B-6244-D6B3-EF21-DE93F7BD65AC}"/>
          </ac:spMkLst>
        </pc:spChg>
        <pc:spChg chg="mod">
          <ac:chgData name="~~Stephan~ ~" userId="5595f969b48cc208" providerId="LiveId" clId="{27DCC9F4-0B9B-43F2-8FD6-70AD68F90CDD}" dt="2026-07-22T11:09:54.698" v="3959" actId="1076"/>
          <ac:spMkLst>
            <pc:docMk/>
            <pc:sldMk cId="3754377974" sldId="277"/>
            <ac:spMk id="6" creationId="{28B5421B-D243-D3B8-5BDA-CD726F3E92EE}"/>
          </ac:spMkLst>
        </pc:spChg>
      </pc:sldChg>
      <pc:sldChg chg="addSp delSp modSp mod modTransition addAnim delAnim modAnim">
        <pc:chgData name="~~Stephan~ ~" userId="5595f969b48cc208" providerId="LiveId" clId="{27DCC9F4-0B9B-43F2-8FD6-70AD68F90CDD}" dt="2026-08-09T09:24:34.908" v="4769"/>
        <pc:sldMkLst>
          <pc:docMk/>
          <pc:sldMk cId="151865308" sldId="278"/>
        </pc:sldMkLst>
        <pc:spChg chg="mod">
          <ac:chgData name="~~Stephan~ ~" userId="5595f969b48cc208" providerId="LiveId" clId="{27DCC9F4-0B9B-43F2-8FD6-70AD68F90CDD}" dt="2026-08-07T07:32:40.692" v="4034" actId="1076"/>
          <ac:spMkLst>
            <pc:docMk/>
            <pc:sldMk cId="151865308" sldId="278"/>
            <ac:spMk id="3" creationId="{11C2C3D1-F700-C126-1021-7379E93F8A7D}"/>
          </ac:spMkLst>
        </pc:spChg>
        <pc:spChg chg="mod">
          <ac:chgData name="~~Stephan~ ~" userId="5595f969b48cc208" providerId="LiveId" clId="{27DCC9F4-0B9B-43F2-8FD6-70AD68F90CDD}" dt="2026-08-07T07:35:13.099" v="4078" actId="15"/>
          <ac:spMkLst>
            <pc:docMk/>
            <pc:sldMk cId="151865308" sldId="278"/>
            <ac:spMk id="5" creationId="{307E1D9D-EB63-F033-DC59-204CDA5921B8}"/>
          </ac:spMkLst>
        </pc:spChg>
      </pc:sldChg>
      <pc:sldChg chg="addSp modSp mod modTransition addAnim delAnim modAnim">
        <pc:chgData name="~~Stephan~ ~" userId="5595f969b48cc208" providerId="LiveId" clId="{27DCC9F4-0B9B-43F2-8FD6-70AD68F90CDD}" dt="2026-08-09T09:35:28.075" v="4771"/>
        <pc:sldMkLst>
          <pc:docMk/>
          <pc:sldMk cId="3149260852" sldId="279"/>
        </pc:sldMkLst>
        <pc:spChg chg="mod">
          <ac:chgData name="~~Stephan~ ~" userId="5595f969b48cc208" providerId="LiveId" clId="{27DCC9F4-0B9B-43F2-8FD6-70AD68F90CDD}" dt="2026-08-07T07:44:14.209" v="4169" actId="114"/>
          <ac:spMkLst>
            <pc:docMk/>
            <pc:sldMk cId="3149260852" sldId="279"/>
            <ac:spMk id="3" creationId="{08890337-24AD-16D8-2008-BFE29055ABE9}"/>
          </ac:spMkLst>
        </pc:spChg>
        <pc:spChg chg="add mod">
          <ac:chgData name="~~Stephan~ ~" userId="5595f969b48cc208" providerId="LiveId" clId="{27DCC9F4-0B9B-43F2-8FD6-70AD68F90CDD}" dt="2026-08-07T08:19:47.177" v="4308" actId="20577"/>
          <ac:spMkLst>
            <pc:docMk/>
            <pc:sldMk cId="3149260852" sldId="279"/>
            <ac:spMk id="7" creationId="{ECD61F53-0314-55A9-BB39-AF025EEA155C}"/>
          </ac:spMkLst>
        </pc:spChg>
        <pc:spChg chg="mod">
          <ac:chgData name="~~Stephan~ ~" userId="5595f969b48cc208" providerId="LiveId" clId="{27DCC9F4-0B9B-43F2-8FD6-70AD68F90CDD}" dt="2026-08-07T07:43:33.562" v="4168" actId="1035"/>
          <ac:spMkLst>
            <pc:docMk/>
            <pc:sldMk cId="3149260852" sldId="279"/>
            <ac:spMk id="9" creationId="{9AE37AB4-1368-4682-BB86-89476606DC8B}"/>
          </ac:spMkLst>
        </pc:spChg>
      </pc:sldChg>
      <pc:sldChg chg="addSp delSp modSp add mod modTransition addAnim delAnim modAnim">
        <pc:chgData name="~~Stephan~ ~" userId="5595f969b48cc208" providerId="LiveId" clId="{27DCC9F4-0B9B-43F2-8FD6-70AD68F90CDD}" dt="2026-08-09T09:41:51.449" v="4775"/>
        <pc:sldMkLst>
          <pc:docMk/>
          <pc:sldMk cId="1458594662" sldId="280"/>
        </pc:sldMkLst>
        <pc:spChg chg="mod">
          <ac:chgData name="~~Stephan~ ~" userId="5595f969b48cc208" providerId="LiveId" clId="{27DCC9F4-0B9B-43F2-8FD6-70AD68F90CDD}" dt="2026-07-19T16:15:08.302" v="3041" actId="20577"/>
          <ac:spMkLst>
            <pc:docMk/>
            <pc:sldMk cId="1458594662" sldId="280"/>
            <ac:spMk id="2" creationId="{57127170-8375-1868-207A-A09F138177B3}"/>
          </ac:spMkLst>
        </pc:spChg>
        <pc:spChg chg="mod">
          <ac:chgData name="~~Stephan~ ~" userId="5595f969b48cc208" providerId="LiveId" clId="{27DCC9F4-0B9B-43F2-8FD6-70AD68F90CDD}" dt="2026-07-16T13:39:37.052" v="2510" actId="20577"/>
          <ac:spMkLst>
            <pc:docMk/>
            <pc:sldMk cId="1458594662" sldId="280"/>
            <ac:spMk id="3" creationId="{83C366DE-50EE-FFEB-1D8E-97D8F763803A}"/>
          </ac:spMkLst>
        </pc:spChg>
      </pc:sldChg>
      <pc:sldChg chg="addSp modSp mod modTransition addAnim delAnim modAnim">
        <pc:chgData name="~~Stephan~ ~" userId="5595f969b48cc208" providerId="LiveId" clId="{27DCC9F4-0B9B-43F2-8FD6-70AD68F90CDD}" dt="2026-08-09T09:45:16.727" v="4781"/>
        <pc:sldMkLst>
          <pc:docMk/>
          <pc:sldMk cId="304780303" sldId="281"/>
        </pc:sldMkLst>
        <pc:spChg chg="mod">
          <ac:chgData name="~~Stephan~ ~" userId="5595f969b48cc208" providerId="LiveId" clId="{27DCC9F4-0B9B-43F2-8FD6-70AD68F90CDD}" dt="2026-07-19T12:38:46.610" v="2858" actId="403"/>
          <ac:spMkLst>
            <pc:docMk/>
            <pc:sldMk cId="304780303" sldId="281"/>
            <ac:spMk id="2" creationId="{BD3AE6E3-A935-740B-D976-4FC2BC1ED183}"/>
          </ac:spMkLst>
        </pc:spChg>
        <pc:spChg chg="mod">
          <ac:chgData name="~~Stephan~ ~" userId="5595f969b48cc208" providerId="LiveId" clId="{27DCC9F4-0B9B-43F2-8FD6-70AD68F90CDD}" dt="2026-08-07T10:15:47.973" v="4456" actId="20577"/>
          <ac:spMkLst>
            <pc:docMk/>
            <pc:sldMk cId="304780303" sldId="281"/>
            <ac:spMk id="3" creationId="{F7973227-154E-3845-31BB-063239C78494}"/>
          </ac:spMkLst>
        </pc:spChg>
        <pc:spChg chg="add mod">
          <ac:chgData name="~~Stephan~ ~" userId="5595f969b48cc208" providerId="LiveId" clId="{27DCC9F4-0B9B-43F2-8FD6-70AD68F90CDD}" dt="2026-07-19T13:56:42.883" v="2955" actId="313"/>
          <ac:spMkLst>
            <pc:docMk/>
            <pc:sldMk cId="304780303" sldId="281"/>
            <ac:spMk id="5" creationId="{020E43D3-98EF-9E84-2DD6-0904D862432F}"/>
          </ac:spMkLst>
        </pc:spChg>
        <pc:picChg chg="mod">
          <ac:chgData name="~~Stephan~ ~" userId="5595f969b48cc208" providerId="LiveId" clId="{27DCC9F4-0B9B-43F2-8FD6-70AD68F90CDD}" dt="2026-07-17T10:06:04.103" v="2600" actId="1076"/>
          <ac:picMkLst>
            <pc:docMk/>
            <pc:sldMk cId="304780303" sldId="281"/>
            <ac:picMk id="8" creationId="{73BD5C50-5654-5851-CAC4-BEDF5A0DC1C3}"/>
          </ac:picMkLst>
        </pc:picChg>
      </pc:sldChg>
      <pc:sldChg chg="addSp delSp modSp new add del mod modTransition addAnim delAnim modAnim">
        <pc:chgData name="~~Stephan~ ~" userId="5595f969b48cc208" providerId="LiveId" clId="{27DCC9F4-0B9B-43F2-8FD6-70AD68F90CDD}" dt="2026-08-09T10:48:12.319" v="4804"/>
        <pc:sldMkLst>
          <pc:docMk/>
          <pc:sldMk cId="2340393760" sldId="282"/>
        </pc:sldMkLst>
        <pc:spChg chg="mod">
          <ac:chgData name="~~Stephan~ ~" userId="5595f969b48cc208" providerId="LiveId" clId="{27DCC9F4-0B9B-43F2-8FD6-70AD68F90CDD}" dt="2026-07-20T08:50:37.807" v="3079" actId="21"/>
          <ac:spMkLst>
            <pc:docMk/>
            <pc:sldMk cId="2340393760" sldId="282"/>
            <ac:spMk id="2" creationId="{E977111E-AA71-0008-CDC6-013E460DEB6E}"/>
          </ac:spMkLst>
        </pc:spChg>
        <pc:spChg chg="add mod">
          <ac:chgData name="~~Stephan~ ~" userId="5595f969b48cc208" providerId="LiveId" clId="{27DCC9F4-0B9B-43F2-8FD6-70AD68F90CDD}" dt="2026-07-22T07:54:36.511" v="3443" actId="14100"/>
          <ac:spMkLst>
            <pc:docMk/>
            <pc:sldMk cId="2340393760" sldId="282"/>
            <ac:spMk id="8" creationId="{DCEA9A75-B823-75E5-C413-87D70BCB2C37}"/>
          </ac:spMkLst>
        </pc:spChg>
        <pc:spChg chg="add mod">
          <ac:chgData name="~~Stephan~ ~" userId="5595f969b48cc208" providerId="LiveId" clId="{27DCC9F4-0B9B-43F2-8FD6-70AD68F90CDD}" dt="2026-07-21T11:40:47.820" v="3357" actId="1076"/>
          <ac:spMkLst>
            <pc:docMk/>
            <pc:sldMk cId="2340393760" sldId="282"/>
            <ac:spMk id="9" creationId="{B2B2FED7-166E-5993-CAAE-DAAA6937F75E}"/>
          </ac:spMkLst>
        </pc:spChg>
        <pc:picChg chg="add mod">
          <ac:chgData name="~~Stephan~ ~" userId="5595f969b48cc208" providerId="LiveId" clId="{27DCC9F4-0B9B-43F2-8FD6-70AD68F90CDD}" dt="2026-07-20T08:50:19.896" v="3077" actId="1076"/>
          <ac:picMkLst>
            <pc:docMk/>
            <pc:sldMk cId="2340393760" sldId="282"/>
            <ac:picMk id="5" creationId="{39B493B9-B333-F754-AA95-3840C8B1826E}"/>
          </ac:picMkLst>
        </pc:picChg>
        <pc:picChg chg="add mod">
          <ac:chgData name="~~Stephan~ ~" userId="5595f969b48cc208" providerId="LiveId" clId="{27DCC9F4-0B9B-43F2-8FD6-70AD68F90CDD}" dt="2026-08-07T12:01:08.562" v="4694" actId="1076"/>
          <ac:picMkLst>
            <pc:docMk/>
            <pc:sldMk cId="2340393760" sldId="282"/>
            <ac:picMk id="6" creationId="{71467C0A-B822-8C77-808B-3073B161D179}"/>
          </ac:picMkLst>
        </pc:picChg>
        <pc:picChg chg="add mod">
          <ac:chgData name="~~Stephan~ ~" userId="5595f969b48cc208" providerId="LiveId" clId="{27DCC9F4-0B9B-43F2-8FD6-70AD68F90CDD}" dt="2026-07-22T10:04:22.468" v="3592" actId="1076"/>
          <ac:picMkLst>
            <pc:docMk/>
            <pc:sldMk cId="2340393760" sldId="282"/>
            <ac:picMk id="7" creationId="{78266BD8-388E-A20E-AF6D-B632ED180A47}"/>
          </ac:picMkLst>
        </pc:picChg>
        <pc:picChg chg="add mod">
          <ac:chgData name="~~Stephan~ ~" userId="5595f969b48cc208" providerId="LiveId" clId="{27DCC9F4-0B9B-43F2-8FD6-70AD68F90CDD}" dt="2026-07-21T14:56:45.869" v="3391" actId="1076"/>
          <ac:picMkLst>
            <pc:docMk/>
            <pc:sldMk cId="2340393760" sldId="282"/>
            <ac:picMk id="11" creationId="{7B1B2B6C-13AD-2767-098E-608C18569C1B}"/>
          </ac:picMkLst>
        </pc:picChg>
        <pc:picChg chg="add mod">
          <ac:chgData name="~~Stephan~ ~" userId="5595f969b48cc208" providerId="LiveId" clId="{27DCC9F4-0B9B-43F2-8FD6-70AD68F90CDD}" dt="2026-08-07T12:11:28.758" v="4709" actId="1440"/>
          <ac:picMkLst>
            <pc:docMk/>
            <pc:sldMk cId="2340393760" sldId="282"/>
            <ac:picMk id="12" creationId="{B7BD41C2-D3F9-5327-F6B8-75C5B1A04E62}"/>
          </ac:picMkLst>
        </pc:picChg>
      </pc:sldChg>
      <pc:sldChg chg="delSp modSp add mod modTransition addAnim delAnim modAnim">
        <pc:chgData name="~~Stephan~ ~" userId="5595f969b48cc208" providerId="LiveId" clId="{27DCC9F4-0B9B-43F2-8FD6-70AD68F90CDD}" dt="2026-08-07T11:33:26.007" v="4674"/>
        <pc:sldMkLst>
          <pc:docMk/>
          <pc:sldMk cId="716892613" sldId="283"/>
        </pc:sldMkLst>
        <pc:spChg chg="mod">
          <ac:chgData name="~~Stephan~ ~" userId="5595f969b48cc208" providerId="LiveId" clId="{27DCC9F4-0B9B-43F2-8FD6-70AD68F90CDD}" dt="2026-07-19T12:58:01.834" v="2897" actId="27636"/>
          <ac:spMkLst>
            <pc:docMk/>
            <pc:sldMk cId="716892613" sldId="283"/>
            <ac:spMk id="2" creationId="{E0B0F879-445A-AA24-3363-A48D2F5DFCF3}"/>
          </ac:spMkLst>
        </pc:spChg>
        <pc:spChg chg="mod">
          <ac:chgData name="~~Stephan~ ~" userId="5595f969b48cc208" providerId="LiveId" clId="{27DCC9F4-0B9B-43F2-8FD6-70AD68F90CDD}" dt="2026-07-19T12:58:05.358" v="2898" actId="5793"/>
          <ac:spMkLst>
            <pc:docMk/>
            <pc:sldMk cId="716892613" sldId="283"/>
            <ac:spMk id="3" creationId="{40860521-3774-E5A6-1B47-28A4C4A5C32C}"/>
          </ac:spMkLst>
        </pc:spChg>
      </pc:sldChg>
      <pc:sldChg chg="addSp delSp modSp add mod modTransition addAnim delAnim modAnim">
        <pc:chgData name="~~Stephan~ ~" userId="5595f969b48cc208" providerId="LiveId" clId="{27DCC9F4-0B9B-43F2-8FD6-70AD68F90CDD}" dt="2026-08-07T11:41:15.864" v="4680" actId="113"/>
        <pc:sldMkLst>
          <pc:docMk/>
          <pc:sldMk cId="3475796645" sldId="284"/>
        </pc:sldMkLst>
        <pc:spChg chg="mod">
          <ac:chgData name="~~Stephan~ ~" userId="5595f969b48cc208" providerId="LiveId" clId="{27DCC9F4-0B9B-43F2-8FD6-70AD68F90CDD}" dt="2026-07-19T13:54:46.300" v="2902"/>
          <ac:spMkLst>
            <pc:docMk/>
            <pc:sldMk cId="3475796645" sldId="284"/>
            <ac:spMk id="2" creationId="{2E12038C-2C64-026D-094A-339B9C3CC203}"/>
          </ac:spMkLst>
        </pc:spChg>
        <pc:spChg chg="mod">
          <ac:chgData name="~~Stephan~ ~" userId="5595f969b48cc208" providerId="LiveId" clId="{27DCC9F4-0B9B-43F2-8FD6-70AD68F90CDD}" dt="2026-08-07T11:41:15.864" v="4680" actId="113"/>
          <ac:spMkLst>
            <pc:docMk/>
            <pc:sldMk cId="3475796645" sldId="284"/>
            <ac:spMk id="3" creationId="{A8F2E425-D129-FA91-52CB-CC7CB0B8E8E6}"/>
          </ac:spMkLst>
        </pc:spChg>
        <pc:spChg chg="add mod">
          <ac:chgData name="~~Stephan~ ~" userId="5595f969b48cc208" providerId="LiveId" clId="{27DCC9F4-0B9B-43F2-8FD6-70AD68F90CDD}" dt="2026-07-20T08:20:30.268" v="3045" actId="404"/>
          <ac:spMkLst>
            <pc:docMk/>
            <pc:sldMk cId="3475796645" sldId="284"/>
            <ac:spMk id="6" creationId="{A3309C0E-CC4F-23AC-A589-05947B6A181F}"/>
          </ac:spMkLst>
        </pc:spChg>
      </pc:sldChg>
      <pc:sldChg chg="addSp delSp modSp add mod modTransition modClrScheme addAnim delAnim modAnim chgLayout">
        <pc:chgData name="~~Stephan~ ~" userId="5595f969b48cc208" providerId="LiveId" clId="{27DCC9F4-0B9B-43F2-8FD6-70AD68F90CDD}" dt="2026-08-09T10:43:32.551" v="4793"/>
        <pc:sldMkLst>
          <pc:docMk/>
          <pc:sldMk cId="2260700596" sldId="285"/>
        </pc:sldMkLst>
        <pc:spChg chg="mod">
          <ac:chgData name="~~Stephan~ ~" userId="5595f969b48cc208" providerId="LiveId" clId="{27DCC9F4-0B9B-43F2-8FD6-70AD68F90CDD}" dt="2026-07-21T11:13:21.987" v="3214" actId="114"/>
          <ac:spMkLst>
            <pc:docMk/>
            <pc:sldMk cId="2260700596" sldId="285"/>
            <ac:spMk id="2" creationId="{58077B77-9EBE-A959-A030-4073E706DB79}"/>
          </ac:spMkLst>
        </pc:spChg>
        <pc:spChg chg="mod">
          <ac:chgData name="~~Stephan~ ~" userId="5595f969b48cc208" providerId="LiveId" clId="{27DCC9F4-0B9B-43F2-8FD6-70AD68F90CDD}" dt="2026-07-22T11:22:06.306" v="4001" actId="403"/>
          <ac:spMkLst>
            <pc:docMk/>
            <pc:sldMk cId="2260700596" sldId="285"/>
            <ac:spMk id="3" creationId="{5AC59BF6-08C4-CC73-887F-1A9E6E189F52}"/>
          </ac:spMkLst>
        </pc:spChg>
        <pc:picChg chg="add mod">
          <ac:chgData name="~~Stephan~ ~" userId="5595f969b48cc208" providerId="LiveId" clId="{27DCC9F4-0B9B-43F2-8FD6-70AD68F90CDD}" dt="2026-07-20T13:42:08.012" v="3202" actId="1035"/>
          <ac:picMkLst>
            <pc:docMk/>
            <pc:sldMk cId="2260700596" sldId="285"/>
            <ac:picMk id="5" creationId="{C232FC01-9AC0-35FE-5EFC-17C522661F1E}"/>
          </ac:picMkLst>
        </pc:picChg>
      </pc:sldChg>
      <pc:sldChg chg="modSp add mod modTransition addAnim delAnim modAnim">
        <pc:chgData name="~~Stephan~ ~" userId="5595f969b48cc208" providerId="LiveId" clId="{27DCC9F4-0B9B-43F2-8FD6-70AD68F90CDD}" dt="2026-08-07T11:52:11.893" v="4689" actId="6549"/>
        <pc:sldMkLst>
          <pc:docMk/>
          <pc:sldMk cId="3855957452" sldId="286"/>
        </pc:sldMkLst>
        <pc:spChg chg="mod">
          <ac:chgData name="~~Stephan~ ~" userId="5595f969b48cc208" providerId="LiveId" clId="{27DCC9F4-0B9B-43F2-8FD6-70AD68F90CDD}" dt="2026-07-22T11:22:30.861" v="4004" actId="113"/>
          <ac:spMkLst>
            <pc:docMk/>
            <pc:sldMk cId="3855957452" sldId="286"/>
            <ac:spMk id="2" creationId="{53449E1D-3AB5-EC8C-DCF7-125CB7646E0E}"/>
          </ac:spMkLst>
        </pc:spChg>
        <pc:spChg chg="mod">
          <ac:chgData name="~~Stephan~ ~" userId="5595f969b48cc208" providerId="LiveId" clId="{27DCC9F4-0B9B-43F2-8FD6-70AD68F90CDD}" dt="2026-08-07T11:52:11.893" v="4689" actId="6549"/>
          <ac:spMkLst>
            <pc:docMk/>
            <pc:sldMk cId="3855957452" sldId="286"/>
            <ac:spMk id="3" creationId="{CC0BD3BB-451E-3D70-A364-8A94D4C4AACC}"/>
          </ac:spMkLst>
        </pc:spChg>
        <pc:picChg chg="mod">
          <ac:chgData name="~~Stephan~ ~" userId="5595f969b48cc208" providerId="LiveId" clId="{27DCC9F4-0B9B-43F2-8FD6-70AD68F90CDD}" dt="2026-07-20T13:42:11.097" v="3205" actId="1035"/>
          <ac:picMkLst>
            <pc:docMk/>
            <pc:sldMk cId="3855957452" sldId="286"/>
            <ac:picMk id="5" creationId="{4CF79941-9F21-446B-B809-1B55482E2492}"/>
          </ac:picMkLst>
        </pc:picChg>
      </pc:sldChg>
      <pc:sldChg chg="addSp delSp modSp add mod modTransition addAnim delAnim modAnim">
        <pc:chgData name="~~Stephan~ ~" userId="5595f969b48cc208" providerId="LiveId" clId="{27DCC9F4-0B9B-43F2-8FD6-70AD68F90CDD}" dt="2026-08-09T10:58:47.048" v="4811"/>
        <pc:sldMkLst>
          <pc:docMk/>
          <pc:sldMk cId="2384138385" sldId="288"/>
        </pc:sldMkLst>
        <pc:spChg chg="mod">
          <ac:chgData name="~~Stephan~ ~" userId="5595f969b48cc208" providerId="LiveId" clId="{27DCC9F4-0B9B-43F2-8FD6-70AD68F90CDD}" dt="2026-07-22T11:22:34.794" v="4005" actId="113"/>
          <ac:spMkLst>
            <pc:docMk/>
            <pc:sldMk cId="2384138385" sldId="288"/>
            <ac:spMk id="2" creationId="{88FD4A11-71BD-F6E4-8231-5FA606740FC1}"/>
          </ac:spMkLst>
        </pc:spChg>
        <pc:spChg chg="mod">
          <ac:chgData name="~~Stephan~ ~" userId="5595f969b48cc208" providerId="LiveId" clId="{27DCC9F4-0B9B-43F2-8FD6-70AD68F90CDD}" dt="2026-07-22T10:32:44.325" v="3599" actId="20577"/>
          <ac:spMkLst>
            <pc:docMk/>
            <pc:sldMk cId="2384138385" sldId="288"/>
            <ac:spMk id="3" creationId="{DAFAD5DA-FB68-2AA4-9877-F0F023219A77}"/>
          </ac:spMkLst>
        </pc:spChg>
        <pc:spChg chg="add mod">
          <ac:chgData name="~~Stephan~ ~" userId="5595f969b48cc208" providerId="LiveId" clId="{27DCC9F4-0B9B-43F2-8FD6-70AD68F90CDD}" dt="2026-07-22T11:08:35.462" v="3949" actId="1036"/>
          <ac:spMkLst>
            <pc:docMk/>
            <pc:sldMk cId="2384138385" sldId="288"/>
            <ac:spMk id="10" creationId="{4F710693-F80B-D998-443A-AA87C8C72AAA}"/>
          </ac:spMkLst>
        </pc:spChg>
        <pc:picChg chg="add mod">
          <ac:chgData name="~~Stephan~ ~" userId="5595f969b48cc208" providerId="LiveId" clId="{27DCC9F4-0B9B-43F2-8FD6-70AD68F90CDD}" dt="2026-07-22T11:08:31.125" v="3933" actId="1076"/>
          <ac:picMkLst>
            <pc:docMk/>
            <pc:sldMk cId="2384138385" sldId="288"/>
            <ac:picMk id="7" creationId="{129BD7AC-3F99-C23B-B2E9-BC110F167E6A}"/>
          </ac:picMkLst>
        </pc:picChg>
        <pc:picChg chg="add mod">
          <ac:chgData name="~~Stephan~ ~" userId="5595f969b48cc208" providerId="LiveId" clId="{27DCC9F4-0B9B-43F2-8FD6-70AD68F90CDD}" dt="2026-07-22T11:08:22.191" v="3929" actId="14100"/>
          <ac:picMkLst>
            <pc:docMk/>
            <pc:sldMk cId="2384138385" sldId="288"/>
            <ac:picMk id="9" creationId="{BD32D900-A40B-5B90-0F3B-F0ED0BD9AADD}"/>
          </ac:picMkLst>
        </pc:picChg>
      </pc:sldChg>
      <pc:sldChg chg="addSp modSp new mod">
        <pc:chgData name="~~Stephan~ ~" userId="5595f969b48cc208" providerId="LiveId" clId="{27DCC9F4-0B9B-43F2-8FD6-70AD68F90CDD}" dt="2026-07-23T15:04:43" v="4026" actId="403"/>
        <pc:sldMkLst>
          <pc:docMk/>
          <pc:sldMk cId="3279531728" sldId="291"/>
        </pc:sldMkLst>
        <pc:spChg chg="mod">
          <ac:chgData name="~~Stephan~ ~" userId="5595f969b48cc208" providerId="LiveId" clId="{27DCC9F4-0B9B-43F2-8FD6-70AD68F90CDD}" dt="2026-07-23T15:04:38.530" v="4014" actId="21"/>
          <ac:spMkLst>
            <pc:docMk/>
            <pc:sldMk cId="3279531728" sldId="291"/>
            <ac:spMk id="2" creationId="{141D75D0-4272-C00E-C645-71BD9AD02F85}"/>
          </ac:spMkLst>
        </pc:spChg>
        <pc:spChg chg="mod">
          <ac:chgData name="~~Stephan~ ~" userId="5595f969b48cc208" providerId="LiveId" clId="{27DCC9F4-0B9B-43F2-8FD6-70AD68F90CDD}" dt="2026-07-23T15:04:43" v="4026" actId="403"/>
          <ac:spMkLst>
            <pc:docMk/>
            <pc:sldMk cId="3279531728" sldId="291"/>
            <ac:spMk id="3" creationId="{1ECFCB00-1956-1AE4-C2A6-15DC42CE8349}"/>
          </ac:spMkLst>
        </pc:spChg>
        <pc:picChg chg="add mod">
          <ac:chgData name="~~Stephan~ ~" userId="5595f969b48cc208" providerId="LiveId" clId="{27DCC9F4-0B9B-43F2-8FD6-70AD68F90CDD}" dt="2026-07-22T11:07:31.579" v="3927" actId="1076"/>
          <ac:picMkLst>
            <pc:docMk/>
            <pc:sldMk cId="3279531728" sldId="291"/>
            <ac:picMk id="5" creationId="{DCE50332-4E53-802A-B805-E5FBEA6A4357}"/>
          </ac:picMkLst>
        </pc:picChg>
      </pc:sldChg>
      <pc:sldChg chg="addSp delSp modSp add mod addAnim delAnim modAnim">
        <pc:chgData name="~~Stephan~ ~" userId="5595f969b48cc208" providerId="LiveId" clId="{27DCC9F4-0B9B-43F2-8FD6-70AD68F90CDD}" dt="2026-08-09T11:23:20.037" v="4853" actId="20577"/>
        <pc:sldMkLst>
          <pc:docMk/>
          <pc:sldMk cId="605293559" sldId="292"/>
        </pc:sldMkLst>
        <pc:spChg chg="mod">
          <ac:chgData name="~~Stephan~ ~" userId="5595f969b48cc208" providerId="LiveId" clId="{27DCC9F4-0B9B-43F2-8FD6-70AD68F90CDD}" dt="2026-08-09T11:23:20.037" v="4853" actId="20577"/>
          <ac:spMkLst>
            <pc:docMk/>
            <pc:sldMk cId="605293559" sldId="292"/>
            <ac:spMk id="2" creationId="{A6D11DFE-EAB6-9711-8CBE-8700C8E99771}"/>
          </ac:spMkLst>
        </pc:spChg>
        <pc:picChg chg="add mod ord">
          <ac:chgData name="~~Stephan~ ~" userId="5595f969b48cc208" providerId="LiveId" clId="{27DCC9F4-0B9B-43F2-8FD6-70AD68F90CDD}" dt="2026-07-22T11:19:37.460" v="3987" actId="1076"/>
          <ac:picMkLst>
            <pc:docMk/>
            <pc:sldMk cId="605293559" sldId="292"/>
            <ac:picMk id="6" creationId="{99212C7D-285E-A179-81F6-8129EFDEF421}"/>
          </ac:picMkLst>
        </pc:picChg>
      </pc:sldChg>
      <pc:sldChg chg="delSp modSp add mod addAnim delAnim modAnim">
        <pc:chgData name="~~Stephan~ ~" userId="5595f969b48cc208" providerId="LiveId" clId="{27DCC9F4-0B9B-43F2-8FD6-70AD68F90CDD}" dt="2026-08-09T11:12:29.963" v="4823"/>
        <pc:sldMkLst>
          <pc:docMk/>
          <pc:sldMk cId="3750612979" sldId="293"/>
        </pc:sldMkLst>
        <pc:spChg chg="mod">
          <ac:chgData name="~~Stephan~ ~" userId="5595f969b48cc208" providerId="LiveId" clId="{27DCC9F4-0B9B-43F2-8FD6-70AD68F90CDD}" dt="2026-08-07T12:58:06.573" v="4713" actId="1076"/>
          <ac:spMkLst>
            <pc:docMk/>
            <pc:sldMk cId="3750612979" sldId="293"/>
            <ac:spMk id="2" creationId="{B17353FD-F346-E302-0437-799CC6CBF3CE}"/>
          </ac:spMkLst>
        </pc:spChg>
        <pc:spChg chg="mod">
          <ac:chgData name="~~Stephan~ ~" userId="5595f969b48cc208" providerId="LiveId" clId="{27DCC9F4-0B9B-43F2-8FD6-70AD68F90CDD}" dt="2026-08-07T12:58:09.246" v="4715" actId="27636"/>
          <ac:spMkLst>
            <pc:docMk/>
            <pc:sldMk cId="3750612979" sldId="293"/>
            <ac:spMk id="3" creationId="{515AA946-545C-5188-B6EC-E3EA65376AA5}"/>
          </ac:spMkLst>
        </pc:spChg>
      </pc:sldChg>
      <pc:sldChg chg="addSp delSp modSp new mod addAnim delAnim modAnim">
        <pc:chgData name="~~Stephan~ ~" userId="5595f969b48cc208" providerId="LiveId" clId="{27DCC9F4-0B9B-43F2-8FD6-70AD68F90CDD}" dt="2026-08-09T11:23:08.973" v="4840" actId="20577"/>
        <pc:sldMkLst>
          <pc:docMk/>
          <pc:sldMk cId="116048028" sldId="294"/>
        </pc:sldMkLst>
        <pc:spChg chg="add mod">
          <ac:chgData name="~~Stephan~ ~" userId="5595f969b48cc208" providerId="LiveId" clId="{27DCC9F4-0B9B-43F2-8FD6-70AD68F90CDD}" dt="2026-08-09T11:23:08.973" v="4840" actId="20577"/>
          <ac:spMkLst>
            <pc:docMk/>
            <pc:sldMk cId="116048028" sldId="294"/>
            <ac:spMk id="7" creationId="{D67B79A8-5056-5E20-73D7-4CB9D6119B5F}"/>
          </ac:spMkLst>
        </pc:spChg>
        <pc:picChg chg="add mod ord">
          <ac:chgData name="~~Stephan~ ~" userId="5595f969b48cc208" providerId="LiveId" clId="{27DCC9F4-0B9B-43F2-8FD6-70AD68F90CDD}" dt="2026-08-09T11:22:51.003" v="4829" actId="1076"/>
          <ac:picMkLst>
            <pc:docMk/>
            <pc:sldMk cId="116048028" sldId="294"/>
            <ac:picMk id="6" creationId="{1DA0E5AD-FB6E-A91F-2BA7-5C83C818A46C}"/>
          </ac:picMkLst>
        </pc:picChg>
      </pc:sldChg>
      <pc:sldChg chg="addSp modSp add mod addAnim delAnim modAnim">
        <pc:chgData name="~~Stephan~ ~" userId="5595f969b48cc208" providerId="LiveId" clId="{27DCC9F4-0B9B-43F2-8FD6-70AD68F90CDD}" dt="2026-08-09T09:51:11.776" v="4788"/>
        <pc:sldMkLst>
          <pc:docMk/>
          <pc:sldMk cId="3228596422" sldId="295"/>
        </pc:sldMkLst>
        <pc:spChg chg="mod">
          <ac:chgData name="~~Stephan~ ~" userId="5595f969b48cc208" providerId="LiveId" clId="{27DCC9F4-0B9B-43F2-8FD6-70AD68F90CDD}" dt="2026-08-07T10:07:46.023" v="4421" actId="6549"/>
          <ac:spMkLst>
            <pc:docMk/>
            <pc:sldMk cId="3228596422" sldId="295"/>
            <ac:spMk id="2" creationId="{6951FF25-528B-1F57-5D70-EBDD180DFC0F}"/>
          </ac:spMkLst>
        </pc:spChg>
        <pc:spChg chg="mod">
          <ac:chgData name="~~Stephan~ ~" userId="5595f969b48cc208" providerId="LiveId" clId="{27DCC9F4-0B9B-43F2-8FD6-70AD68F90CDD}" dt="2026-08-07T10:34:52.053" v="4497" actId="5793"/>
          <ac:spMkLst>
            <pc:docMk/>
            <pc:sldMk cId="3228596422" sldId="295"/>
            <ac:spMk id="3" creationId="{2F07A845-8285-27F5-F27C-9527C7B5DA35}"/>
          </ac:spMkLst>
        </pc:spChg>
        <pc:grpChg chg="add mod">
          <ac:chgData name="~~Stephan~ ~" userId="5595f969b48cc208" providerId="LiveId" clId="{27DCC9F4-0B9B-43F2-8FD6-70AD68F90CDD}" dt="2026-08-07T10:27:43.972" v="4483" actId="164"/>
          <ac:grpSpMkLst>
            <pc:docMk/>
            <pc:sldMk cId="3228596422" sldId="295"/>
            <ac:grpSpMk id="11" creationId="{119B15E5-428D-644D-6A8F-A9366467276B}"/>
          </ac:grpSpMkLst>
        </pc:grpChg>
        <pc:picChg chg="add mod">
          <ac:chgData name="~~Stephan~ ~" userId="5595f969b48cc208" providerId="LiveId" clId="{27DCC9F4-0B9B-43F2-8FD6-70AD68F90CDD}" dt="2026-08-07T10:27:43.972" v="4483" actId="164"/>
          <ac:picMkLst>
            <pc:docMk/>
            <pc:sldMk cId="3228596422" sldId="295"/>
            <ac:picMk id="6" creationId="{CAD9AD4C-2138-303E-70A2-9F0EB7DB959C}"/>
          </ac:picMkLst>
        </pc:picChg>
        <pc:picChg chg="add mod">
          <ac:chgData name="~~Stephan~ ~" userId="5595f969b48cc208" providerId="LiveId" clId="{27DCC9F4-0B9B-43F2-8FD6-70AD68F90CDD}" dt="2026-08-07T10:27:43.972" v="4483" actId="164"/>
          <ac:picMkLst>
            <pc:docMk/>
            <pc:sldMk cId="3228596422" sldId="295"/>
            <ac:picMk id="7" creationId="{27A9C7BF-3C54-AA53-DDE8-D003F78E371D}"/>
          </ac:picMkLst>
        </pc:picChg>
        <pc:picChg chg="add mod">
          <ac:chgData name="~~Stephan~ ~" userId="5595f969b48cc208" providerId="LiveId" clId="{27DCC9F4-0B9B-43F2-8FD6-70AD68F90CDD}" dt="2026-08-07T10:26:37.648" v="4482" actId="1440"/>
          <ac:picMkLst>
            <pc:docMk/>
            <pc:sldMk cId="3228596422" sldId="295"/>
            <ac:picMk id="9" creationId="{D02B6EBB-F579-E29B-A371-D8D69BF1D8E6}"/>
          </ac:picMkLst>
        </pc:picChg>
        <pc:picChg chg="add mod">
          <ac:chgData name="~~Stephan~ ~" userId="5595f969b48cc208" providerId="LiveId" clId="{27DCC9F4-0B9B-43F2-8FD6-70AD68F90CDD}" dt="2026-08-07T10:26:35.066" v="4481" actId="1440"/>
          <ac:picMkLst>
            <pc:docMk/>
            <pc:sldMk cId="3228596422" sldId="295"/>
            <ac:picMk id="10" creationId="{EE600509-F49E-9058-E19D-0194E6B30753}"/>
          </ac:picMkLst>
        </pc:picChg>
      </pc:sldChg>
      <pc:sldChg chg="addSp modSp add mod addAnim delAnim modAnim">
        <pc:chgData name="~~Stephan~ ~" userId="5595f969b48cc208" providerId="LiveId" clId="{27DCC9F4-0B9B-43F2-8FD6-70AD68F90CDD}" dt="2026-08-07T11:18:07.903" v="4672"/>
        <pc:sldMkLst>
          <pc:docMk/>
          <pc:sldMk cId="2360696718" sldId="296"/>
        </pc:sldMkLst>
        <pc:spChg chg="mod">
          <ac:chgData name="~~Stephan~ ~" userId="5595f969b48cc208" providerId="LiveId" clId="{27DCC9F4-0B9B-43F2-8FD6-70AD68F90CDD}" dt="2026-08-07T10:07:36.037" v="4417" actId="404"/>
          <ac:spMkLst>
            <pc:docMk/>
            <pc:sldMk cId="2360696718" sldId="296"/>
            <ac:spMk id="2" creationId="{98C1832E-DA65-3385-1413-CF7FE7548A83}"/>
          </ac:spMkLst>
        </pc:spChg>
        <pc:spChg chg="mod">
          <ac:chgData name="~~Stephan~ ~" userId="5595f969b48cc208" providerId="LiveId" clId="{27DCC9F4-0B9B-43F2-8FD6-70AD68F90CDD}" dt="2026-08-07T11:13:58.808" v="4637" actId="403"/>
          <ac:spMkLst>
            <pc:docMk/>
            <pc:sldMk cId="2360696718" sldId="296"/>
            <ac:spMk id="3" creationId="{403D448B-FE97-4B5F-8E7B-8BF82815C495}"/>
          </ac:spMkLst>
        </pc:spChg>
        <pc:picChg chg="add mod">
          <ac:chgData name="~~Stephan~ ~" userId="5595f969b48cc208" providerId="LiveId" clId="{27DCC9F4-0B9B-43F2-8FD6-70AD68F90CDD}" dt="2026-08-07T11:17:04.299" v="4660" actId="1076"/>
          <ac:picMkLst>
            <pc:docMk/>
            <pc:sldMk cId="2360696718" sldId="296"/>
            <ac:picMk id="7" creationId="{8A90C1F6-3BE0-C59D-E15B-0BEC85219787}"/>
          </ac:picMkLst>
        </pc:picChg>
      </pc:sldChg>
      <pc:sldChg chg="addSp delSp modSp new mod modClrScheme addAnim delAnim modAnim chgLayout">
        <pc:chgData name="~~Stephan~ ~" userId="5595f969b48cc208" providerId="LiveId" clId="{27DCC9F4-0B9B-43F2-8FD6-70AD68F90CDD}" dt="2026-08-09T11:32:36.576" v="4858"/>
        <pc:sldMkLst>
          <pc:docMk/>
          <pc:sldMk cId="2440517756" sldId="297"/>
        </pc:sldMkLst>
        <pc:spChg chg="mod">
          <ac:chgData name="~~Stephan~ ~" userId="5595f969b48cc208" providerId="LiveId" clId="{27DCC9F4-0B9B-43F2-8FD6-70AD68F90CDD}" dt="2026-08-07T13:47:13.169" v="4753" actId="14100"/>
          <ac:spMkLst>
            <pc:docMk/>
            <pc:sldMk cId="2440517756" sldId="297"/>
            <ac:spMk id="3" creationId="{D09585DD-228D-8463-B056-C5347B87E04D}"/>
          </ac:spMkLst>
        </pc:spChg>
        <pc:spChg chg="add del mod">
          <ac:chgData name="~~Stephan~ ~" userId="5595f969b48cc208" providerId="LiveId" clId="{27DCC9F4-0B9B-43F2-8FD6-70AD68F90CDD}" dt="2026-08-07T13:44:19.270" v="4742" actId="26606"/>
          <ac:spMkLst>
            <pc:docMk/>
            <pc:sldMk cId="2440517756" sldId="297"/>
            <ac:spMk id="8" creationId="{46119578-10E1-67D8-F3F3-5D62C2A9D91A}"/>
          </ac:spMkLst>
        </pc:spChg>
      </pc:sldChg>
      <pc:sldMasterChg chg="modTransition modSldLayout">
        <pc:chgData name="~~Stephan~ ~" userId="5595f969b48cc208" providerId="LiveId" clId="{27DCC9F4-0B9B-43F2-8FD6-70AD68F90CDD}" dt="2026-07-17T09:10:53.636" v="2535"/>
        <pc:sldMasterMkLst>
          <pc:docMk/>
          <pc:sldMasterMk cId="3309491445" sldId="2147484011"/>
        </pc:sldMasterMkLst>
        <pc:sldLayoutChg chg="modTransition">
          <pc:chgData name="~~Stephan~ ~" userId="5595f969b48cc208" providerId="LiveId" clId="{27DCC9F4-0B9B-43F2-8FD6-70AD68F90CDD}" dt="2026-07-17T09:10:53.636" v="2535"/>
          <pc:sldLayoutMkLst>
            <pc:docMk/>
            <pc:sldMasterMk cId="3309491445" sldId="2147484011"/>
            <pc:sldLayoutMk cId="938570335" sldId="2147484012"/>
          </pc:sldLayoutMkLst>
        </pc:sldLayoutChg>
        <pc:sldLayoutChg chg="modTransition">
          <pc:chgData name="~~Stephan~ ~" userId="5595f969b48cc208" providerId="LiveId" clId="{27DCC9F4-0B9B-43F2-8FD6-70AD68F90CDD}" dt="2026-07-17T09:10:53.636" v="2535"/>
          <pc:sldLayoutMkLst>
            <pc:docMk/>
            <pc:sldMasterMk cId="3309491445" sldId="2147484011"/>
            <pc:sldLayoutMk cId="1137463475" sldId="2147484013"/>
          </pc:sldLayoutMkLst>
        </pc:sldLayoutChg>
        <pc:sldLayoutChg chg="modTransition">
          <pc:chgData name="~~Stephan~ ~" userId="5595f969b48cc208" providerId="LiveId" clId="{27DCC9F4-0B9B-43F2-8FD6-70AD68F90CDD}" dt="2026-07-17T09:10:53.636" v="2535"/>
          <pc:sldLayoutMkLst>
            <pc:docMk/>
            <pc:sldMasterMk cId="3309491445" sldId="2147484011"/>
            <pc:sldLayoutMk cId="2758886361" sldId="2147484014"/>
          </pc:sldLayoutMkLst>
        </pc:sldLayoutChg>
        <pc:sldLayoutChg chg="modTransition">
          <pc:chgData name="~~Stephan~ ~" userId="5595f969b48cc208" providerId="LiveId" clId="{27DCC9F4-0B9B-43F2-8FD6-70AD68F90CDD}" dt="2026-07-17T09:10:53.636" v="2535"/>
          <pc:sldLayoutMkLst>
            <pc:docMk/>
            <pc:sldMasterMk cId="3309491445" sldId="2147484011"/>
            <pc:sldLayoutMk cId="1791098543" sldId="2147484015"/>
          </pc:sldLayoutMkLst>
        </pc:sldLayoutChg>
        <pc:sldLayoutChg chg="modTransition">
          <pc:chgData name="~~Stephan~ ~" userId="5595f969b48cc208" providerId="LiveId" clId="{27DCC9F4-0B9B-43F2-8FD6-70AD68F90CDD}" dt="2026-07-17T09:10:53.636" v="2535"/>
          <pc:sldLayoutMkLst>
            <pc:docMk/>
            <pc:sldMasterMk cId="3309491445" sldId="2147484011"/>
            <pc:sldLayoutMk cId="4274772957" sldId="2147484016"/>
          </pc:sldLayoutMkLst>
        </pc:sldLayoutChg>
        <pc:sldLayoutChg chg="modTransition">
          <pc:chgData name="~~Stephan~ ~" userId="5595f969b48cc208" providerId="LiveId" clId="{27DCC9F4-0B9B-43F2-8FD6-70AD68F90CDD}" dt="2026-07-17T09:10:53.636" v="2535"/>
          <pc:sldLayoutMkLst>
            <pc:docMk/>
            <pc:sldMasterMk cId="3309491445" sldId="2147484011"/>
            <pc:sldLayoutMk cId="2359772575" sldId="2147484017"/>
          </pc:sldLayoutMkLst>
        </pc:sldLayoutChg>
        <pc:sldLayoutChg chg="modTransition">
          <pc:chgData name="~~Stephan~ ~" userId="5595f969b48cc208" providerId="LiveId" clId="{27DCC9F4-0B9B-43F2-8FD6-70AD68F90CDD}" dt="2026-07-17T09:10:53.636" v="2535"/>
          <pc:sldLayoutMkLst>
            <pc:docMk/>
            <pc:sldMasterMk cId="3309491445" sldId="2147484011"/>
            <pc:sldLayoutMk cId="3205500418" sldId="2147484018"/>
          </pc:sldLayoutMkLst>
        </pc:sldLayoutChg>
        <pc:sldLayoutChg chg="modTransition">
          <pc:chgData name="~~Stephan~ ~" userId="5595f969b48cc208" providerId="LiveId" clId="{27DCC9F4-0B9B-43F2-8FD6-70AD68F90CDD}" dt="2026-07-17T09:10:53.636" v="2535"/>
          <pc:sldLayoutMkLst>
            <pc:docMk/>
            <pc:sldMasterMk cId="3309491445" sldId="2147484011"/>
            <pc:sldLayoutMk cId="3545483435" sldId="2147484019"/>
          </pc:sldLayoutMkLst>
        </pc:sldLayoutChg>
        <pc:sldLayoutChg chg="modTransition">
          <pc:chgData name="~~Stephan~ ~" userId="5595f969b48cc208" providerId="LiveId" clId="{27DCC9F4-0B9B-43F2-8FD6-70AD68F90CDD}" dt="2026-07-17T09:10:53.636" v="2535"/>
          <pc:sldLayoutMkLst>
            <pc:docMk/>
            <pc:sldMasterMk cId="3309491445" sldId="2147484011"/>
            <pc:sldLayoutMk cId="294359669" sldId="2147484020"/>
          </pc:sldLayoutMkLst>
        </pc:sldLayoutChg>
        <pc:sldLayoutChg chg="modTransition">
          <pc:chgData name="~~Stephan~ ~" userId="5595f969b48cc208" providerId="LiveId" clId="{27DCC9F4-0B9B-43F2-8FD6-70AD68F90CDD}" dt="2026-07-17T09:10:53.636" v="2535"/>
          <pc:sldLayoutMkLst>
            <pc:docMk/>
            <pc:sldMasterMk cId="3309491445" sldId="2147484011"/>
            <pc:sldLayoutMk cId="2974366388" sldId="2147484021"/>
          </pc:sldLayoutMkLst>
        </pc:sldLayoutChg>
        <pc:sldLayoutChg chg="modTransition">
          <pc:chgData name="~~Stephan~ ~" userId="5595f969b48cc208" providerId="LiveId" clId="{27DCC9F4-0B9B-43F2-8FD6-70AD68F90CDD}" dt="2026-07-17T09:10:53.636" v="2535"/>
          <pc:sldLayoutMkLst>
            <pc:docMk/>
            <pc:sldMasterMk cId="3309491445" sldId="2147484011"/>
            <pc:sldLayoutMk cId="369683213" sldId="2147484022"/>
          </pc:sldLayoutMkLst>
        </pc:sldLayoutChg>
        <pc:sldLayoutChg chg="modTransition">
          <pc:chgData name="~~Stephan~ ~" userId="5595f969b48cc208" providerId="LiveId" clId="{27DCC9F4-0B9B-43F2-8FD6-70AD68F90CDD}" dt="2026-07-17T09:10:53.636" v="2535"/>
          <pc:sldLayoutMkLst>
            <pc:docMk/>
            <pc:sldMasterMk cId="3309491445" sldId="2147484011"/>
            <pc:sldLayoutMk cId="1624535256" sldId="2147484023"/>
          </pc:sldLayoutMkLst>
        </pc:sldLayoutChg>
        <pc:sldLayoutChg chg="modTransition">
          <pc:chgData name="~~Stephan~ ~" userId="5595f969b48cc208" providerId="LiveId" clId="{27DCC9F4-0B9B-43F2-8FD6-70AD68F90CDD}" dt="2026-07-17T09:10:53.636" v="2535"/>
          <pc:sldLayoutMkLst>
            <pc:docMk/>
            <pc:sldMasterMk cId="3309491445" sldId="2147484011"/>
            <pc:sldLayoutMk cId="2550141991" sldId="2147484024"/>
          </pc:sldLayoutMkLst>
        </pc:sldLayoutChg>
        <pc:sldLayoutChg chg="modTransition">
          <pc:chgData name="~~Stephan~ ~" userId="5595f969b48cc208" providerId="LiveId" clId="{27DCC9F4-0B9B-43F2-8FD6-70AD68F90CDD}" dt="2026-07-17T09:10:53.636" v="2535"/>
          <pc:sldLayoutMkLst>
            <pc:docMk/>
            <pc:sldMasterMk cId="3309491445" sldId="2147484011"/>
            <pc:sldLayoutMk cId="4077121879" sldId="2147484025"/>
          </pc:sldLayoutMkLst>
        </pc:sldLayoutChg>
        <pc:sldLayoutChg chg="modTransition">
          <pc:chgData name="~~Stephan~ ~" userId="5595f969b48cc208" providerId="LiveId" clId="{27DCC9F4-0B9B-43F2-8FD6-70AD68F90CDD}" dt="2026-07-17T09:10:53.636" v="2535"/>
          <pc:sldLayoutMkLst>
            <pc:docMk/>
            <pc:sldMasterMk cId="3309491445" sldId="2147484011"/>
            <pc:sldLayoutMk cId="1714393777" sldId="2147484026"/>
          </pc:sldLayoutMkLst>
        </pc:sldLayoutChg>
        <pc:sldLayoutChg chg="modTransition">
          <pc:chgData name="~~Stephan~ ~" userId="5595f969b48cc208" providerId="LiveId" clId="{27DCC9F4-0B9B-43F2-8FD6-70AD68F90CDD}" dt="2026-07-17T09:10:53.636" v="2535"/>
          <pc:sldLayoutMkLst>
            <pc:docMk/>
            <pc:sldMasterMk cId="3309491445" sldId="2147484011"/>
            <pc:sldLayoutMk cId="2667531999" sldId="2147484027"/>
          </pc:sldLayoutMkLst>
        </pc:sldLayoutChg>
        <pc:sldLayoutChg chg="modTransition">
          <pc:chgData name="~~Stephan~ ~" userId="5595f969b48cc208" providerId="LiveId" clId="{27DCC9F4-0B9B-43F2-8FD6-70AD68F90CDD}" dt="2026-07-17T09:10:53.636" v="2535"/>
          <pc:sldLayoutMkLst>
            <pc:docMk/>
            <pc:sldMasterMk cId="3309491445" sldId="2147484011"/>
            <pc:sldLayoutMk cId="1514677210" sldId="2147484028"/>
          </pc:sldLayoutMkLst>
        </pc:sldLayoutChg>
        <pc:sldLayoutChg chg="modTransition">
          <pc:chgData name="~~Stephan~ ~" userId="5595f969b48cc208" providerId="LiveId" clId="{27DCC9F4-0B9B-43F2-8FD6-70AD68F90CDD}" dt="2026-07-17T09:10:53.636" v="2535"/>
          <pc:sldLayoutMkLst>
            <pc:docMk/>
            <pc:sldMasterMk cId="3309491445" sldId="2147484011"/>
            <pc:sldLayoutMk cId="2707697748" sldId="2147484029"/>
          </pc:sldLayoutMkLst>
        </pc:sldLayoutChg>
        <pc:sldLayoutChg chg="modTransition">
          <pc:chgData name="~~Stephan~ ~" userId="5595f969b48cc208" providerId="LiveId" clId="{27DCC9F4-0B9B-43F2-8FD6-70AD68F90CDD}" dt="2026-07-17T09:10:53.636" v="2535"/>
          <pc:sldLayoutMkLst>
            <pc:docMk/>
            <pc:sldMasterMk cId="3309491445" sldId="2147484011"/>
            <pc:sldLayoutMk cId="32249457" sldId="2147484030"/>
          </pc:sldLayoutMkLst>
        </pc:sldLayoutChg>
        <pc:sldLayoutChg chg="modTransition">
          <pc:chgData name="~~Stephan~ ~" userId="5595f969b48cc208" providerId="LiveId" clId="{27DCC9F4-0B9B-43F2-8FD6-70AD68F90CDD}" dt="2026-07-17T09:10:53.636" v="2535"/>
          <pc:sldLayoutMkLst>
            <pc:docMk/>
            <pc:sldMasterMk cId="3309491445" sldId="2147484011"/>
            <pc:sldLayoutMk cId="273943629" sldId="2147484031"/>
          </pc:sldLayoutMkLst>
        </pc:sldLayoutChg>
        <pc:sldLayoutChg chg="modTransition">
          <pc:chgData name="~~Stephan~ ~" userId="5595f969b48cc208" providerId="LiveId" clId="{27DCC9F4-0B9B-43F2-8FD6-70AD68F90CDD}" dt="2026-07-17T09:10:53.636" v="2535"/>
          <pc:sldLayoutMkLst>
            <pc:docMk/>
            <pc:sldMasterMk cId="3309491445" sldId="2147484011"/>
            <pc:sldLayoutMk cId="2578864475" sldId="2147484032"/>
          </pc:sldLayoutMkLst>
        </pc:sldLayoutChg>
        <pc:sldLayoutChg chg="modTransition">
          <pc:chgData name="~~Stephan~ ~" userId="5595f969b48cc208" providerId="LiveId" clId="{27DCC9F4-0B9B-43F2-8FD6-70AD68F90CDD}" dt="2026-07-17T09:10:53.636" v="2535"/>
          <pc:sldLayoutMkLst>
            <pc:docMk/>
            <pc:sldMasterMk cId="3309491445" sldId="2147484011"/>
            <pc:sldLayoutMk cId="242363144" sldId="2147484033"/>
          </pc:sldLayoutMkLst>
        </pc:sldLayoutChg>
        <pc:sldLayoutChg chg="modTransition">
          <pc:chgData name="~~Stephan~ ~" userId="5595f969b48cc208" providerId="LiveId" clId="{27DCC9F4-0B9B-43F2-8FD6-70AD68F90CDD}" dt="2026-07-17T09:10:53.636" v="2535"/>
          <pc:sldLayoutMkLst>
            <pc:docMk/>
            <pc:sldMasterMk cId="3309491445" sldId="2147484011"/>
            <pc:sldLayoutMk cId="1123286389" sldId="2147484034"/>
          </pc:sldLayoutMkLst>
        </pc:sldLayoutChg>
        <pc:sldLayoutChg chg="modTransition">
          <pc:chgData name="~~Stephan~ ~" userId="5595f969b48cc208" providerId="LiveId" clId="{27DCC9F4-0B9B-43F2-8FD6-70AD68F90CDD}" dt="2026-07-17T09:10:53.636" v="2535"/>
          <pc:sldLayoutMkLst>
            <pc:docMk/>
            <pc:sldMasterMk cId="3309491445" sldId="2147484011"/>
            <pc:sldLayoutMk cId="2739316299" sldId="2147484035"/>
          </pc:sldLayoutMkLst>
        </pc:sldLayoutChg>
        <pc:sldLayoutChg chg="modTransition">
          <pc:chgData name="~~Stephan~ ~" userId="5595f969b48cc208" providerId="LiveId" clId="{27DCC9F4-0B9B-43F2-8FD6-70AD68F90CDD}" dt="2026-07-17T09:10:53.636" v="2535"/>
          <pc:sldLayoutMkLst>
            <pc:docMk/>
            <pc:sldMasterMk cId="3309491445" sldId="2147484011"/>
            <pc:sldLayoutMk cId="1605699554" sldId="2147484036"/>
          </pc:sldLayoutMkLst>
        </pc:sldLayoutChg>
        <pc:sldLayoutChg chg="modTransition">
          <pc:chgData name="~~Stephan~ ~" userId="5595f969b48cc208" providerId="LiveId" clId="{27DCC9F4-0B9B-43F2-8FD6-70AD68F90CDD}" dt="2026-07-17T09:10:53.636" v="2535"/>
          <pc:sldLayoutMkLst>
            <pc:docMk/>
            <pc:sldMasterMk cId="3309491445" sldId="2147484011"/>
            <pc:sldLayoutMk cId="3296272078" sldId="2147484037"/>
          </pc:sldLayoutMkLst>
        </pc:sldLayoutChg>
        <pc:sldLayoutChg chg="modTransition">
          <pc:chgData name="~~Stephan~ ~" userId="5595f969b48cc208" providerId="LiveId" clId="{27DCC9F4-0B9B-43F2-8FD6-70AD68F90CDD}" dt="2026-07-17T09:10:53.636" v="2535"/>
          <pc:sldLayoutMkLst>
            <pc:docMk/>
            <pc:sldMasterMk cId="3309491445" sldId="2147484011"/>
            <pc:sldLayoutMk cId="364777380" sldId="2147484038"/>
          </pc:sldLayoutMkLst>
        </pc:sldLayoutChg>
        <pc:sldLayoutChg chg="modTransition">
          <pc:chgData name="~~Stephan~ ~" userId="5595f969b48cc208" providerId="LiveId" clId="{27DCC9F4-0B9B-43F2-8FD6-70AD68F90CDD}" dt="2026-07-17T09:10:53.636" v="2535"/>
          <pc:sldLayoutMkLst>
            <pc:docMk/>
            <pc:sldMasterMk cId="3309491445" sldId="2147484011"/>
            <pc:sldLayoutMk cId="1520478892" sldId="2147484039"/>
          </pc:sldLayoutMkLst>
        </pc:sldLayoutChg>
        <pc:sldLayoutChg chg="modTransition">
          <pc:chgData name="~~Stephan~ ~" userId="5595f969b48cc208" providerId="LiveId" clId="{27DCC9F4-0B9B-43F2-8FD6-70AD68F90CDD}" dt="2026-07-17T09:10:53.636" v="2535"/>
          <pc:sldLayoutMkLst>
            <pc:docMk/>
            <pc:sldMasterMk cId="3309491445" sldId="2147484011"/>
            <pc:sldLayoutMk cId="969627654" sldId="2147484040"/>
          </pc:sldLayoutMkLst>
        </pc:sldLayoutChg>
        <pc:sldLayoutChg chg="modTransition">
          <pc:chgData name="~~Stephan~ ~" userId="5595f969b48cc208" providerId="LiveId" clId="{27DCC9F4-0B9B-43F2-8FD6-70AD68F90CDD}" dt="2026-07-17T09:10:53.636" v="2535"/>
          <pc:sldLayoutMkLst>
            <pc:docMk/>
            <pc:sldMasterMk cId="3309491445" sldId="2147484011"/>
            <pc:sldLayoutMk cId="1501398137" sldId="2147484041"/>
          </pc:sldLayoutMkLst>
        </pc:sldLayoutChg>
        <pc:sldLayoutChg chg="modTransition">
          <pc:chgData name="~~Stephan~ ~" userId="5595f969b48cc208" providerId="LiveId" clId="{27DCC9F4-0B9B-43F2-8FD6-70AD68F90CDD}" dt="2026-07-17T09:10:53.636" v="2535"/>
          <pc:sldLayoutMkLst>
            <pc:docMk/>
            <pc:sldMasterMk cId="3309491445" sldId="2147484011"/>
            <pc:sldLayoutMk cId="650043491" sldId="2147484042"/>
          </pc:sldLayoutMkLst>
        </pc:sldLayoutChg>
        <pc:sldLayoutChg chg="modTransition">
          <pc:chgData name="~~Stephan~ ~" userId="5595f969b48cc208" providerId="LiveId" clId="{27DCC9F4-0B9B-43F2-8FD6-70AD68F90CDD}" dt="2026-07-17T09:10:53.636" v="2535"/>
          <pc:sldLayoutMkLst>
            <pc:docMk/>
            <pc:sldMasterMk cId="3309491445" sldId="2147484011"/>
            <pc:sldLayoutMk cId="1601890353" sldId="2147484043"/>
          </pc:sldLayoutMkLst>
        </pc:sldLayoutChg>
        <pc:sldLayoutChg chg="modTransition">
          <pc:chgData name="~~Stephan~ ~" userId="5595f969b48cc208" providerId="LiveId" clId="{27DCC9F4-0B9B-43F2-8FD6-70AD68F90CDD}" dt="2026-07-17T09:10:53.636" v="2535"/>
          <pc:sldLayoutMkLst>
            <pc:docMk/>
            <pc:sldMasterMk cId="3309491445" sldId="2147484011"/>
            <pc:sldLayoutMk cId="3420578868" sldId="2147484044"/>
          </pc:sldLayoutMkLst>
        </pc:sldLayoutChg>
        <pc:sldLayoutChg chg="modTransition">
          <pc:chgData name="~~Stephan~ ~" userId="5595f969b48cc208" providerId="LiveId" clId="{27DCC9F4-0B9B-43F2-8FD6-70AD68F90CDD}" dt="2026-07-17T09:10:53.636" v="2535"/>
          <pc:sldLayoutMkLst>
            <pc:docMk/>
            <pc:sldMasterMk cId="3309491445" sldId="2147484011"/>
            <pc:sldLayoutMk cId="3383207611" sldId="2147484045"/>
          </pc:sldLayoutMkLst>
        </pc:sldLayoutChg>
        <pc:sldLayoutChg chg="modTransition">
          <pc:chgData name="~~Stephan~ ~" userId="5595f969b48cc208" providerId="LiveId" clId="{27DCC9F4-0B9B-43F2-8FD6-70AD68F90CDD}" dt="2026-07-17T09:10:53.636" v="2535"/>
          <pc:sldLayoutMkLst>
            <pc:docMk/>
            <pc:sldMasterMk cId="3309491445" sldId="2147484011"/>
            <pc:sldLayoutMk cId="2092145672" sldId="2147484046"/>
          </pc:sldLayoutMkLst>
        </pc:sldLayoutChg>
        <pc:sldLayoutChg chg="modTransition">
          <pc:chgData name="~~Stephan~ ~" userId="5595f969b48cc208" providerId="LiveId" clId="{27DCC9F4-0B9B-43F2-8FD6-70AD68F90CDD}" dt="2026-07-17T09:10:53.636" v="2535"/>
          <pc:sldLayoutMkLst>
            <pc:docMk/>
            <pc:sldMasterMk cId="3309491445" sldId="2147484011"/>
            <pc:sldLayoutMk cId="1626701144" sldId="2147484047"/>
          </pc:sldLayoutMkLst>
        </pc:sldLayoutChg>
        <pc:sldLayoutChg chg="modTransition">
          <pc:chgData name="~~Stephan~ ~" userId="5595f969b48cc208" providerId="LiveId" clId="{27DCC9F4-0B9B-43F2-8FD6-70AD68F90CDD}" dt="2026-07-17T09:10:53.636" v="2535"/>
          <pc:sldLayoutMkLst>
            <pc:docMk/>
            <pc:sldMasterMk cId="3309491445" sldId="2147484011"/>
            <pc:sldLayoutMk cId="3142917485" sldId="2147484048"/>
          </pc:sldLayoutMkLst>
        </pc:sldLayoutChg>
        <pc:sldLayoutChg chg="modTransition">
          <pc:chgData name="~~Stephan~ ~" userId="5595f969b48cc208" providerId="LiveId" clId="{27DCC9F4-0B9B-43F2-8FD6-70AD68F90CDD}" dt="2026-07-17T09:10:53.636" v="2535"/>
          <pc:sldLayoutMkLst>
            <pc:docMk/>
            <pc:sldMasterMk cId="3309491445" sldId="2147484011"/>
            <pc:sldLayoutMk cId="330038625" sldId="2147484049"/>
          </pc:sldLayoutMkLst>
        </pc:sldLayoutChg>
        <pc:sldLayoutChg chg="modTransition">
          <pc:chgData name="~~Stephan~ ~" userId="5595f969b48cc208" providerId="LiveId" clId="{27DCC9F4-0B9B-43F2-8FD6-70AD68F90CDD}" dt="2026-07-17T09:10:53.636" v="2535"/>
          <pc:sldLayoutMkLst>
            <pc:docMk/>
            <pc:sldMasterMk cId="3309491445" sldId="2147484011"/>
            <pc:sldLayoutMk cId="3536873605" sldId="2147484050"/>
          </pc:sldLayoutMkLst>
        </pc:sldLayoutChg>
        <pc:sldLayoutChg chg="modTransition">
          <pc:chgData name="~~Stephan~ ~" userId="5595f969b48cc208" providerId="LiveId" clId="{27DCC9F4-0B9B-43F2-8FD6-70AD68F90CDD}" dt="2026-07-17T09:10:53.636" v="2535"/>
          <pc:sldLayoutMkLst>
            <pc:docMk/>
            <pc:sldMasterMk cId="3309491445" sldId="2147484011"/>
            <pc:sldLayoutMk cId="1879013135" sldId="2147484051"/>
          </pc:sldLayoutMkLst>
        </pc:sldLayoutChg>
        <pc:sldLayoutChg chg="modTransition">
          <pc:chgData name="~~Stephan~ ~" userId="5595f969b48cc208" providerId="LiveId" clId="{27DCC9F4-0B9B-43F2-8FD6-70AD68F90CDD}" dt="2026-07-17T09:10:53.636" v="2535"/>
          <pc:sldLayoutMkLst>
            <pc:docMk/>
            <pc:sldMasterMk cId="3309491445" sldId="2147484011"/>
            <pc:sldLayoutMk cId="534168827" sldId="2147484052"/>
          </pc:sldLayoutMkLst>
        </pc:sldLayoutChg>
        <pc:sldLayoutChg chg="modTransition">
          <pc:chgData name="~~Stephan~ ~" userId="5595f969b48cc208" providerId="LiveId" clId="{27DCC9F4-0B9B-43F2-8FD6-70AD68F90CDD}" dt="2026-07-17T09:10:53.636" v="2535"/>
          <pc:sldLayoutMkLst>
            <pc:docMk/>
            <pc:sldMasterMk cId="3309491445" sldId="2147484011"/>
            <pc:sldLayoutMk cId="2910486396" sldId="2147484053"/>
          </pc:sldLayoutMkLst>
        </pc:sldLayoutChg>
        <pc:sldLayoutChg chg="modTransition">
          <pc:chgData name="~~Stephan~ ~" userId="5595f969b48cc208" providerId="LiveId" clId="{27DCC9F4-0B9B-43F2-8FD6-70AD68F90CDD}" dt="2026-07-17T09:10:53.636" v="2535"/>
          <pc:sldLayoutMkLst>
            <pc:docMk/>
            <pc:sldMasterMk cId="3309491445" sldId="2147484011"/>
            <pc:sldLayoutMk cId="254824891" sldId="2147484054"/>
          </pc:sldLayoutMkLst>
        </pc:sldLayoutChg>
        <pc:sldLayoutChg chg="modTransition">
          <pc:chgData name="~~Stephan~ ~" userId="5595f969b48cc208" providerId="LiveId" clId="{27DCC9F4-0B9B-43F2-8FD6-70AD68F90CDD}" dt="2026-07-17T09:10:53.636" v="2535"/>
          <pc:sldLayoutMkLst>
            <pc:docMk/>
            <pc:sldMasterMk cId="3309491445" sldId="2147484011"/>
            <pc:sldLayoutMk cId="1970960093" sldId="2147484055"/>
          </pc:sldLayoutMkLst>
        </pc:sldLayoutChg>
        <pc:sldLayoutChg chg="modTransition">
          <pc:chgData name="~~Stephan~ ~" userId="5595f969b48cc208" providerId="LiveId" clId="{27DCC9F4-0B9B-43F2-8FD6-70AD68F90CDD}" dt="2026-07-17T09:10:53.636" v="2535"/>
          <pc:sldLayoutMkLst>
            <pc:docMk/>
            <pc:sldMasterMk cId="3309491445" sldId="2147484011"/>
            <pc:sldLayoutMk cId="388124193" sldId="2147484056"/>
          </pc:sldLayoutMkLst>
        </pc:sldLayoutChg>
        <pc:sldLayoutChg chg="modTransition">
          <pc:chgData name="~~Stephan~ ~" userId="5595f969b48cc208" providerId="LiveId" clId="{27DCC9F4-0B9B-43F2-8FD6-70AD68F90CDD}" dt="2026-07-17T09:10:53.636" v="2535"/>
          <pc:sldLayoutMkLst>
            <pc:docMk/>
            <pc:sldMasterMk cId="3309491445" sldId="2147484011"/>
            <pc:sldLayoutMk cId="2098296564" sldId="2147484057"/>
          </pc:sldLayoutMkLst>
        </pc:sldLayoutChg>
        <pc:sldLayoutChg chg="modTransition">
          <pc:chgData name="~~Stephan~ ~" userId="5595f969b48cc208" providerId="LiveId" clId="{27DCC9F4-0B9B-43F2-8FD6-70AD68F90CDD}" dt="2026-07-17T09:10:53.636" v="2535"/>
          <pc:sldLayoutMkLst>
            <pc:docMk/>
            <pc:sldMasterMk cId="3309491445" sldId="2147484011"/>
            <pc:sldLayoutMk cId="1753839242" sldId="2147484058"/>
          </pc:sldLayoutMkLst>
        </pc:sldLayoutChg>
        <pc:sldLayoutChg chg="modTransition">
          <pc:chgData name="~~Stephan~ ~" userId="5595f969b48cc208" providerId="LiveId" clId="{27DCC9F4-0B9B-43F2-8FD6-70AD68F90CDD}" dt="2026-07-17T09:10:53.636" v="2535"/>
          <pc:sldLayoutMkLst>
            <pc:docMk/>
            <pc:sldMasterMk cId="3309491445" sldId="2147484011"/>
            <pc:sldLayoutMk cId="709788628" sldId="2147484059"/>
          </pc:sldLayoutMkLst>
        </pc:sldLayoutChg>
        <pc:sldLayoutChg chg="modTransition">
          <pc:chgData name="~~Stephan~ ~" userId="5595f969b48cc208" providerId="LiveId" clId="{27DCC9F4-0B9B-43F2-8FD6-70AD68F90CDD}" dt="2026-07-17T09:10:53.636" v="2535"/>
          <pc:sldLayoutMkLst>
            <pc:docMk/>
            <pc:sldMasterMk cId="3309491445" sldId="2147484011"/>
            <pc:sldLayoutMk cId="1456206531" sldId="2147484060"/>
          </pc:sldLayoutMkLst>
        </pc:sldLayoutChg>
        <pc:sldLayoutChg chg="modTransition">
          <pc:chgData name="~~Stephan~ ~" userId="5595f969b48cc208" providerId="LiveId" clId="{27DCC9F4-0B9B-43F2-8FD6-70AD68F90CDD}" dt="2026-07-17T09:10:53.636" v="2535"/>
          <pc:sldLayoutMkLst>
            <pc:docMk/>
            <pc:sldMasterMk cId="3309491445" sldId="2147484011"/>
            <pc:sldLayoutMk cId="132774805" sldId="2147484061"/>
          </pc:sldLayoutMkLst>
        </pc:sldLayoutChg>
        <pc:sldLayoutChg chg="modTransition">
          <pc:chgData name="~~Stephan~ ~" userId="5595f969b48cc208" providerId="LiveId" clId="{27DCC9F4-0B9B-43F2-8FD6-70AD68F90CDD}" dt="2026-07-17T09:10:53.636" v="2535"/>
          <pc:sldLayoutMkLst>
            <pc:docMk/>
            <pc:sldMasterMk cId="3309491445" sldId="2147484011"/>
            <pc:sldLayoutMk cId="985934599" sldId="2147484062"/>
          </pc:sldLayoutMkLst>
        </pc:sldLayoutChg>
        <pc:sldLayoutChg chg="modTransition">
          <pc:chgData name="~~Stephan~ ~" userId="5595f969b48cc208" providerId="LiveId" clId="{27DCC9F4-0B9B-43F2-8FD6-70AD68F90CDD}" dt="2026-07-17T09:10:53.636" v="2535"/>
          <pc:sldLayoutMkLst>
            <pc:docMk/>
            <pc:sldMasterMk cId="3309491445" sldId="2147484011"/>
            <pc:sldLayoutMk cId="295920638" sldId="2147484063"/>
          </pc:sldLayoutMkLst>
        </pc:sldLayoutChg>
      </pc:sldMasterChg>
    </pc:docChg>
  </pc:docChgLst>
</pc:chgInfo>
</file>

<file path=ppt/comments/modernComment_106_E7134EAA.xml><?xml version="1.0" encoding="utf-8"?>
<p188:cmLst xmlns:a="http://schemas.openxmlformats.org/drawingml/2006/main" xmlns:r="http://schemas.openxmlformats.org/officeDocument/2006/relationships" xmlns:p188="http://schemas.microsoft.com/office/powerpoint/2018/8/main">
  <p188:cm id="{666D16DC-1A73-49A5-88F6-B518F60AE1C6}" authorId="{1E327446-220E-F9D7-DE3C-8E617048E3F7}" created="2026-06-06T14:13:19.614">
    <ac:deMkLst xmlns:ac="http://schemas.microsoft.com/office/drawing/2013/main/command">
      <pc:docMk xmlns:pc="http://schemas.microsoft.com/office/powerpoint/2013/main/command"/>
      <pc:sldMk xmlns:pc="http://schemas.microsoft.com/office/powerpoint/2013/main/command" cId="3876802218" sldId="262"/>
      <ac:spMk id="3" creationId="{864DAF32-1BAF-CD29-7CA5-65ACD9ED48DF}"/>
    </ac:deMkLst>
    <p188:txBody>
      <a:bodyPr/>
      <a:lstStyle/>
      <a:p>
        <a:r>
          <a:rPr lang="en-NL"/>
          <a:t>This raises the question whether plurality itself threatens totality, or whether the problem arises only when totality is understood as transparency, coherence and univocity.</a:t>
        </a:r>
      </a:p>
    </p188:txBody>
  </p188:cm>
</p188:cmLst>
</file>

<file path=ppt/comments/modernComment_115_DFC742F6.xml><?xml version="1.0" encoding="utf-8"?>
<p188:cmLst xmlns:a="http://schemas.openxmlformats.org/drawingml/2006/main" xmlns:r="http://schemas.openxmlformats.org/officeDocument/2006/relationships" xmlns:p188="http://schemas.microsoft.com/office/powerpoint/2018/8/main">
  <p188:cm id="{C32DED8E-B111-4E53-A496-DFAF21F7EA5B}" authorId="{1E327446-220E-F9D7-DE3C-8E617048E3F7}" created="2026-05-27T09:54:01.730">
    <pc:sldMkLst xmlns:pc="http://schemas.microsoft.com/office/powerpoint/2013/main/command">
      <pc:docMk/>
      <pc:sldMk cId="3754377974" sldId="277"/>
    </pc:sldMkLst>
    <p188:txBody>
      <a:bodyPr/>
      <a:lstStyle/>
      <a:p>
        <a:r>
          <a:rPr lang="en-NL"/>
          <a:t>De quote werkt niet zozeer als grap over filosofen in het algemeen, maar als opening voor het probleem dat Kierkegaard inmiddels door bijna elke denkbare Kierkegaard is vervangen: de religieuze Kierkegaard, de esthetische Kierkegaard, de existentiële Kierkegaard, de psychologische Kierkegaard, de ironische Kierkegaard, de conservatieve Kierkegaard, de moderne Kierkegaard, de antimoderne Kierkegaard, enzovoort.
Dan wordt de gedachte:
Je kunt het zo gek niet bedenken, of iemand heeft het wel over Kierkegaard gezegd. Maar juist daardoor wordt de vraag des te urgenter: wanneer spreken we eigenlijk nog over Kierkegaard zelf?
Dat sluit heel direct aan bij de call. De Cicero quote opent dan de spanning tussen pluraliteit van interpretaties en de vraag naar de persoon Kierkegaard. Niet: welke interpretatie is de juiste? Maar: wat betekent het überhaupt om Kierkegaard als persoon of als auteur te willen begrijpen, wanneer zijn werk zich zo gemakkelijk laat vermenigvuldigen?
Ik zou wel oppassen dat het niet te badinerend klinkt. De quote moet niet suggereren: Kierkegaard studies are absurd. Eerder:
The problem is not that Kierkegaard has not been understood. The problem is that he has been understood in almost every possible way.</a:t>
        </a:r>
      </a:p>
    </p188:txBody>
  </p188:cm>
</p188:cmLst>
</file>

<file path=ppt/comments/modernComment_116_90D47DC.xml><?xml version="1.0" encoding="utf-8"?>
<p188:cmLst xmlns:a="http://schemas.openxmlformats.org/drawingml/2006/main" xmlns:r="http://schemas.openxmlformats.org/officeDocument/2006/relationships" xmlns:p188="http://schemas.microsoft.com/office/powerpoint/2018/8/main">
  <p188:cm id="{469EDB90-306C-4776-A1E4-7C4CBBBF8EA8}" authorId="{1E327446-220E-F9D7-DE3C-8E617048E3F7}" created="2026-05-27T09:54:01.730">
    <pc:sldMkLst xmlns:pc="http://schemas.microsoft.com/office/powerpoint/2013/main/command">
      <pc:docMk/>
      <pc:sldMk cId="3754377974" sldId="277"/>
    </pc:sldMkLst>
    <p188:txBody>
      <a:bodyPr/>
      <a:lstStyle/>
      <a:p>
        <a:r>
          <a:rPr lang="en-NL"/>
          <a:t>De quote werkt niet zozeer als grap over filosofen in het algemeen, maar als opening voor het probleem dat Kierkegaard inmiddels door bijna elke denkbare Kierkegaard is vervangen: de religieuze Kierkegaard, de esthetische Kierkegaard, de existentiële Kierkegaard, de psychologische Kierkegaard, de ironische Kierkegaard, de conservatieve Kierkegaard, de moderne Kierkegaard, de antimoderne Kierkegaard, enzovoort.
Dan wordt de gedachte:
Je kunt het zo gek niet bedenken, of iemand heeft het wel over Kierkegaard gezegd. Maar juist daardoor wordt de vraag des te urgenter: wanneer spreken we eigenlijk nog over Kierkegaard zelf?
Dat sluit heel direct aan bij de call. De Cicero quote opent dan de spanning tussen pluraliteit van interpretaties en de vraag naar de persoon Kierkegaard. Niet: welke interpretatie is de juiste? Maar: wat betekent het überhaupt om Kierkegaard als persoon of als auteur te willen begrijpen, wanneer zijn werk zich zo gemakkelijk laat vermenigvuldigen?
Ik zou wel oppassen dat het niet te badinerend klinkt. De quote moet niet suggereren: Kierkegaard studies are absurd. Eerder:
The problem is not that Kierkegaard has not been understood. The problem is that he has been understood in almost every possible way.</a:t>
        </a:r>
      </a:p>
    </p188:txBody>
  </p188:cm>
</p188:cmLst>
</file>

<file path=ppt/comments/modernComment_117_BBB5E834.xml><?xml version="1.0" encoding="utf-8"?>
<p188:cmLst xmlns:a="http://schemas.openxmlformats.org/drawingml/2006/main" xmlns:r="http://schemas.openxmlformats.org/officeDocument/2006/relationships" xmlns:p188="http://schemas.microsoft.com/office/powerpoint/2018/8/main">
  <p188:cm id="{B9170981-C7BA-46C6-A570-962E08F5AC94}" authorId="{1E327446-220E-F9D7-DE3C-8E617048E3F7}" created="2026-05-27T09:54:01.730">
    <pc:sldMkLst xmlns:pc="http://schemas.microsoft.com/office/powerpoint/2013/main/command">
      <pc:docMk/>
      <pc:sldMk cId="3754377974" sldId="277"/>
    </pc:sldMkLst>
    <p188:txBody>
      <a:bodyPr/>
      <a:lstStyle/>
      <a:p>
        <a:r>
          <a:rPr lang="en-NL"/>
          <a:t>De quote werkt niet zozeer als grap over filosofen in het algemeen, maar als opening voor het probleem dat Kierkegaard inmiddels door bijna elke denkbare Kierkegaard is vervangen: de religieuze Kierkegaard, de esthetische Kierkegaard, de existentiële Kierkegaard, de psychologische Kierkegaard, de ironische Kierkegaard, de conservatieve Kierkegaard, de moderne Kierkegaard, de antimoderne Kierkegaard, enzovoort.
Dan wordt de gedachte:
Je kunt het zo gek niet bedenken, of iemand heeft het wel over Kierkegaard gezegd. Maar juist daardoor wordt de vraag des te urgenter: wanneer spreken we eigenlijk nog over Kierkegaard zelf?
Dat sluit heel direct aan bij de call. De Cicero quote opent dan de spanning tussen pluraliteit van interpretaties en de vraag naar de persoon Kierkegaard. Niet: welke interpretatie is de juiste? Maar: wat betekent het überhaupt om Kierkegaard als persoon of als auteur te willen begrijpen, wanneer zijn werk zich zo gemakkelijk laat vermenigvuldigen?
Ik zou wel oppassen dat het niet te badinerend klinkt. De quote moet niet suggereren: Kierkegaard studies are absurd. Eerder:
The problem is not that Kierkegaard has not been understood. The problem is that he has been understood in almost every possible way.</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FFB14B2-CD52-9E84-B3E7-49A90F3A72A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DAE5F9-C39F-2ECF-0C06-D0122807D4B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23FF85-4E34-4546-B772-76DFA4A6051B}" type="datetimeFigureOut">
              <a:rPr lang="en-US" smtClean="0"/>
              <a:t>8/9/2026</a:t>
            </a:fld>
            <a:endParaRPr lang="en-US"/>
          </a:p>
        </p:txBody>
      </p:sp>
      <p:sp>
        <p:nvSpPr>
          <p:cNvPr id="4" name="Footer Placeholder 3">
            <a:extLst>
              <a:ext uri="{FF2B5EF4-FFF2-40B4-BE49-F238E27FC236}">
                <a16:creationId xmlns:a16="http://schemas.microsoft.com/office/drawing/2014/main" id="{D37F3243-F9C0-85BE-2E9C-191F612CFE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CEBE2E3-8654-B63F-B7D6-9549069476A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1BF7180-4EDD-4E08-9775-7398C11D66ED}" type="slidenum">
              <a:rPr lang="en-US" smtClean="0"/>
              <a:t>‹nr.›</a:t>
            </a:fld>
            <a:endParaRPr lang="en-US"/>
          </a:p>
        </p:txBody>
      </p:sp>
    </p:spTree>
    <p:extLst>
      <p:ext uri="{BB962C8B-B14F-4D97-AF65-F5344CB8AC3E}">
        <p14:creationId xmlns:p14="http://schemas.microsoft.com/office/powerpoint/2010/main" val="28121430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5CC398-6116-4BD2-9FAD-9822FDA158BE}" type="datetimeFigureOut">
              <a:rPr lang="en-US" smtClean="0"/>
              <a:t>8/9/2026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EFF46E-6B43-41F9-9272-B566D03A251C}" type="slidenum">
              <a:rPr lang="en-US" smtClean="0"/>
              <a:t>‹nr.›</a:t>
            </a:fld>
            <a:endParaRPr lang="en-US"/>
          </a:p>
        </p:txBody>
      </p:sp>
    </p:spTree>
    <p:extLst>
      <p:ext uri="{BB962C8B-B14F-4D97-AF65-F5344CB8AC3E}">
        <p14:creationId xmlns:p14="http://schemas.microsoft.com/office/powerpoint/2010/main" val="191644093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EFF46E-6B43-41F9-9272-B566D03A251C}" type="slidenum">
              <a:rPr lang="en-US" smtClean="0"/>
              <a:t>1</a:t>
            </a:fld>
            <a:endParaRPr lang="en-US"/>
          </a:p>
        </p:txBody>
      </p:sp>
    </p:spTree>
    <p:extLst>
      <p:ext uri="{BB962C8B-B14F-4D97-AF65-F5344CB8AC3E}">
        <p14:creationId xmlns:p14="http://schemas.microsoft.com/office/powerpoint/2010/main" val="4928266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48400" y="2819400"/>
            <a:ext cx="5029200" cy="1295400"/>
          </a:xfrm>
        </p:spPr>
        <p:txBody>
          <a:bodyPr vert="horz" lIns="91440" tIns="45720" rIns="91440" bIns="45720" rtlCol="0" anchor="b">
            <a:normAutofit/>
          </a:bodyPr>
          <a:lstStyle>
            <a:lvl1pPr>
              <a:lnSpc>
                <a:spcPct val="100000"/>
              </a:lnSpc>
              <a:defRPr lang="en-US" sz="2800" dirty="0"/>
            </a:lvl1pPr>
          </a:lstStyle>
          <a:p>
            <a:pPr lvl="0"/>
            <a:r>
              <a:rPr lang="nl-NL"/>
              <a:t>Klik om stijl te bewerken</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48400" y="4270248"/>
            <a:ext cx="5029200" cy="685800"/>
          </a:xfrm>
        </p:spPr>
        <p:txBody>
          <a:bodyPr vert="horz" lIns="91440" tIns="45720" rIns="91440" bIns="45720" rtlCol="0" anchor="t">
            <a:normAutofit/>
          </a:bodyPr>
          <a:lstStyle>
            <a:lvl1pPr marL="0" indent="0">
              <a:buNone/>
              <a:defRPr lang="en-US" sz="1800" dirty="0"/>
            </a:lvl1pPr>
          </a:lstStyle>
          <a:p>
            <a:pPr lvl="0"/>
            <a:r>
              <a:rPr lang="nl-NL"/>
              <a:t>Klikken om de ondertitelstijl van het model te bewerken</a:t>
            </a:r>
            <a:endParaRPr lang="en-US" dirty="0"/>
          </a:p>
        </p:txBody>
      </p:sp>
    </p:spTree>
    <p:extLst>
      <p:ext uri="{BB962C8B-B14F-4D97-AF65-F5344CB8AC3E}">
        <p14:creationId xmlns:p14="http://schemas.microsoft.com/office/powerpoint/2010/main" val="93857033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Object">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D909A06-A364-5E3D-6D27-7FAA213CE4A0}"/>
              </a:ext>
            </a:extLst>
          </p:cNvPr>
          <p:cNvSpPr>
            <a:spLocks noGrp="1"/>
          </p:cNvSpPr>
          <p:nvPr>
            <p:ph type="title"/>
          </p:nvPr>
        </p:nvSpPr>
        <p:spPr>
          <a:xfrm>
            <a:off x="678872" y="694932"/>
            <a:ext cx="10827328" cy="985966"/>
          </a:xfrm>
        </p:spPr>
        <p:txBody>
          <a:bodyPr anchor="t"/>
          <a:lstStyle/>
          <a:p>
            <a:r>
              <a:rPr lang="nl-NL"/>
              <a:t>Klik om stijl te bewerken</a:t>
            </a:r>
            <a:endParaRPr lang="en-US"/>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78872" y="1830774"/>
            <a:ext cx="10827328" cy="43322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9931E58F-1A72-99FC-BFB5-C1A7E18DCA88}"/>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5AB93EAD-9C49-0E73-60D2-E95D760F702A}"/>
              </a:ext>
            </a:extLst>
          </p:cNvPr>
          <p:cNvSpPr>
            <a:spLocks noGrp="1"/>
          </p:cNvSpPr>
          <p:nvPr>
            <p:ph type="dt" sz="half" idx="10"/>
          </p:nvPr>
        </p:nvSpPr>
        <p:spPr/>
        <p:txBody>
          <a:bodyPr/>
          <a:lstStyle/>
          <a:p>
            <a:endParaRPr lang="en-US" dirty="0"/>
          </a:p>
        </p:txBody>
      </p:sp>
      <p:sp>
        <p:nvSpPr>
          <p:cNvPr id="5" name="Slide Number Placeholder 4">
            <a:extLst>
              <a:ext uri="{FF2B5EF4-FFF2-40B4-BE49-F238E27FC236}">
                <a16:creationId xmlns:a16="http://schemas.microsoft.com/office/drawing/2014/main" id="{E951C29A-9EE1-5B40-D317-4A98FF038C71}"/>
              </a:ext>
            </a:extLst>
          </p:cNvPr>
          <p:cNvSpPr>
            <a:spLocks noGrp="1"/>
          </p:cNvSpPr>
          <p:nvPr>
            <p:ph type="sldNum" sz="quarter" idx="12"/>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113746347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0" y="3071529"/>
            <a:ext cx="5257800" cy="1981200"/>
          </a:xfrm>
        </p:spPr>
        <p:txBody>
          <a:bodyPr vert="horz" lIns="91440" tIns="45720" rIns="91440" bIns="45720" rtlCol="0" anchor="b">
            <a:normAutofit/>
          </a:bodyPr>
          <a:lstStyle>
            <a:lvl1pPr>
              <a:defRPr lang="en-US" dirty="0"/>
            </a:lvl1pPr>
          </a:lstStyle>
          <a:p>
            <a:pPr lvl="0"/>
            <a:r>
              <a:rPr lang="nl-NL"/>
              <a:t>Klik om stijl te bewerken</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0" y="5257800"/>
            <a:ext cx="5257800" cy="785528"/>
          </a:xfrm>
        </p:spPr>
        <p:txBody>
          <a:bodyPr vert="horz" lIns="91440" tIns="45720" rIns="91440" bIns="45720" rtlCol="0" anchor="t">
            <a:normAutofit/>
          </a:bodyPr>
          <a:lstStyle>
            <a:lvl1pPr marL="0" indent="0">
              <a:buNone/>
              <a:defRPr lang="en-US" sz="1800" dirty="0"/>
            </a:lvl1pPr>
          </a:lstStyle>
          <a:p>
            <a:pPr lvl="0"/>
            <a:r>
              <a:rPr lang="nl-NL"/>
              <a:t>Klikken om de ondertitelstijl van het model te bewerken</a:t>
            </a:r>
            <a:endParaRPr lang="en-US"/>
          </a:p>
        </p:txBody>
      </p:sp>
    </p:spTree>
    <p:extLst>
      <p:ext uri="{BB962C8B-B14F-4D97-AF65-F5344CB8AC3E}">
        <p14:creationId xmlns:p14="http://schemas.microsoft.com/office/powerpoint/2010/main" val="275888636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0326112-1BD1-F5C0-ED77-E41EEFB039AF}"/>
              </a:ext>
            </a:extLst>
          </p:cNvPr>
          <p:cNvSpPr>
            <a:spLocks noGrp="1"/>
          </p:cNvSpPr>
          <p:nvPr>
            <p:ph type="ctrTitle"/>
          </p:nvPr>
        </p:nvSpPr>
        <p:spPr>
          <a:xfrm>
            <a:off x="678870" y="1142999"/>
            <a:ext cx="4807529" cy="3188635"/>
          </a:xfrm>
        </p:spPr>
        <p:txBody>
          <a:bodyPr vert="horz" lIns="91440" tIns="45720" rIns="91440" bIns="45720" rtlCol="0" anchor="b">
            <a:normAutofit/>
          </a:bodyPr>
          <a:lstStyle>
            <a:lvl1pPr>
              <a:defRPr lang="en-US" sz="4000" dirty="0"/>
            </a:lvl1pPr>
          </a:lstStyle>
          <a:p>
            <a:pPr lvl="0"/>
            <a:r>
              <a:rPr lang="nl-NL"/>
              <a:t>Klik om stijl te bewerken</a:t>
            </a:r>
            <a:endParaRPr lang="en-US"/>
          </a:p>
        </p:txBody>
      </p:sp>
      <p:sp>
        <p:nvSpPr>
          <p:cNvPr id="9" name="Subtitle 2">
            <a:extLst>
              <a:ext uri="{FF2B5EF4-FFF2-40B4-BE49-F238E27FC236}">
                <a16:creationId xmlns:a16="http://schemas.microsoft.com/office/drawing/2014/main" id="{E8300B8C-A996-EF72-0213-6F8F903337A4}"/>
              </a:ext>
            </a:extLst>
          </p:cNvPr>
          <p:cNvSpPr>
            <a:spLocks noGrp="1"/>
          </p:cNvSpPr>
          <p:nvPr>
            <p:ph type="subTitle" idx="1"/>
          </p:nvPr>
        </p:nvSpPr>
        <p:spPr>
          <a:xfrm>
            <a:off x="678870" y="4560236"/>
            <a:ext cx="4807529" cy="785528"/>
          </a:xfrm>
        </p:spPr>
        <p:txBody>
          <a:bodyPr vert="horz" lIns="91440" tIns="45720" rIns="91440" bIns="45720" rtlCol="0" anchor="t">
            <a:normAutofit/>
          </a:bodyPr>
          <a:lstStyle>
            <a:lvl1pPr marL="0" indent="0">
              <a:buNone/>
              <a:defRPr lang="en-US" sz="1800" dirty="0"/>
            </a:lvl1pPr>
          </a:lstStyle>
          <a:p>
            <a:pPr lvl="0"/>
            <a:r>
              <a:rPr lang="nl-NL"/>
              <a:t>Klikken om de ondertitelstijl van het model te bewerken</a:t>
            </a:r>
            <a:endParaRPr lang="en-US"/>
          </a:p>
        </p:txBody>
      </p:sp>
    </p:spTree>
    <p:extLst>
      <p:ext uri="{BB962C8B-B14F-4D97-AF65-F5344CB8AC3E}">
        <p14:creationId xmlns:p14="http://schemas.microsoft.com/office/powerpoint/2010/main" val="179109854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p:bg>
      <p:bgPr>
        <a:blipFill dpi="0" rotWithShape="1">
          <a:blip r:embed="rId2">
            <a:extLst>
              <a:ext uri="{BEBA8EAE-BF5A-486C-A8C5-ECC9F3942E4B}">
                <a14:imgProps xmlns:a14="http://schemas.microsoft.com/office/drawing/2010/main">
                  <a14:imgLayer r:embed="rId3">
                    <a14:imgEffect>
                      <a14:brightnessContrast bright="8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58619" y="609601"/>
            <a:ext cx="5447581" cy="3768320"/>
          </a:xfrm>
        </p:spPr>
        <p:txBody>
          <a:bodyPr vert="horz" lIns="91440" tIns="45720" rIns="91440" bIns="45720" rtlCol="0" anchor="t">
            <a:normAutofit/>
          </a:bodyPr>
          <a:lstStyle>
            <a:lvl1pPr>
              <a:defRPr lang="en-US" sz="4000" dirty="0"/>
            </a:lvl1pPr>
          </a:lstStyle>
          <a:p>
            <a:pPr lvl="0"/>
            <a:r>
              <a:rPr lang="nl-NL"/>
              <a:t>Klik om stijl te bewerken</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58618" y="4662326"/>
            <a:ext cx="5447582" cy="1586073"/>
          </a:xfrm>
        </p:spPr>
        <p:txBody>
          <a:bodyPr vert="horz" lIns="91440" tIns="45720" rIns="91440" bIns="45720" rtlCol="0" anchor="b">
            <a:normAutofit/>
          </a:bodyPr>
          <a:lstStyle>
            <a:lvl1pPr marL="0" indent="0">
              <a:buNone/>
              <a:defRPr lang="en-US" sz="1600" dirty="0"/>
            </a:lvl1pPr>
          </a:lstStyle>
          <a:p>
            <a:pPr lvl="0"/>
            <a:r>
              <a:rPr lang="nl-NL"/>
              <a:t>Klikken om de ondertitelstijl van het model te bewerken</a:t>
            </a:r>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78871" y="609600"/>
            <a:ext cx="4935358" cy="5638800"/>
          </a:xfrm>
          <a:blipFill>
            <a:blip r:embed="rId4">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427477295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with Pictur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78871" y="529496"/>
            <a:ext cx="10827330" cy="990600"/>
          </a:xfrm>
        </p:spPr>
        <p:txBody>
          <a:bodyPr vert="horz" lIns="91440" tIns="45720" rIns="91440" bIns="45720" rtlCol="0" anchor="ctr">
            <a:normAutofit/>
          </a:bodyPr>
          <a:lstStyle>
            <a:lvl1pPr algn="ctr">
              <a:defRPr lang="en-US" sz="4000" dirty="0"/>
            </a:lvl1pPr>
          </a:lstStyle>
          <a:p>
            <a:pPr lvl="0"/>
            <a:r>
              <a:rPr lang="nl-NL"/>
              <a:t>Klik om stijl te bewerken</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78871" y="5337048"/>
            <a:ext cx="10827329" cy="987552"/>
          </a:xfrm>
        </p:spPr>
        <p:txBody>
          <a:bodyPr vert="horz" lIns="91440" tIns="45720" rIns="91440" bIns="45720" rtlCol="0" anchor="ctr">
            <a:normAutofit/>
          </a:bodyPr>
          <a:lstStyle>
            <a:lvl1pPr marL="0" indent="0" algn="ctr">
              <a:buNone/>
              <a:defRPr lang="en-US" sz="1600" dirty="0"/>
            </a:lvl1pPr>
          </a:lstStyle>
          <a:p>
            <a:pPr lvl="0"/>
            <a:r>
              <a:rPr lang="nl-NL"/>
              <a:t>Klikken om de ondertitelstijl van het model te bewerken</a:t>
            </a:r>
            <a:endParaRPr lang="en-US"/>
          </a:p>
        </p:txBody>
      </p:sp>
      <p:sp>
        <p:nvSpPr>
          <p:cNvPr id="4" name="Picture Placeholder 10">
            <a:extLst>
              <a:ext uri="{FF2B5EF4-FFF2-40B4-BE49-F238E27FC236}">
                <a16:creationId xmlns:a16="http://schemas.microsoft.com/office/drawing/2014/main" id="{3C616236-6C34-2AB3-9A30-9F0CB3F4E1B7}"/>
              </a:ext>
            </a:extLst>
          </p:cNvPr>
          <p:cNvSpPr>
            <a:spLocks noGrp="1"/>
          </p:cNvSpPr>
          <p:nvPr>
            <p:ph type="pic" sz="quarter" idx="13" hasCustomPrompt="1"/>
          </p:nvPr>
        </p:nvSpPr>
        <p:spPr>
          <a:xfrm>
            <a:off x="678871" y="2019299"/>
            <a:ext cx="10827330" cy="2819402"/>
          </a:xfrm>
          <a:blipFill>
            <a:blip r:embed="rId3">
              <a:alphaModFix amt="60000"/>
              <a:extLst>
                <a:ext uri="{28A0092B-C50C-407E-A947-70E740481C1C}">
                  <a14:useLocalDpi xmlns:a14="http://schemas.microsoft.com/office/drawing/2010/main" val="0"/>
                </a:ext>
              </a:extLst>
            </a:blip>
            <a:srcRect/>
            <a:stretch>
              <a:fillRect t="-71622" b="-47190"/>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35977257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with Pictur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324600" y="609600"/>
            <a:ext cx="5188529" cy="4953000"/>
          </a:xfrm>
        </p:spPr>
        <p:txBody>
          <a:bodyPr vert="horz" lIns="91440" tIns="45720" rIns="91440" bIns="45720" rtlCol="0" anchor="b">
            <a:noAutofit/>
          </a:bodyPr>
          <a:lstStyle>
            <a:lvl1pPr>
              <a:defRPr lang="en-US" sz="4000" dirty="0"/>
            </a:lvl1pPr>
          </a:lstStyle>
          <a:p>
            <a:pPr lvl="0"/>
            <a:r>
              <a:rPr lang="nl-NL"/>
              <a:t>Klik om stijl te bewerken</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318504" y="5867400"/>
            <a:ext cx="5188529" cy="377573"/>
          </a:xfrm>
        </p:spPr>
        <p:txBody>
          <a:bodyPr vert="horz" lIns="91440" tIns="45720" rIns="91440" bIns="45720" rtlCol="0">
            <a:normAutofit/>
          </a:bodyPr>
          <a:lstStyle>
            <a:lvl1pPr marL="0" indent="0">
              <a:buNone/>
              <a:defRPr lang="en-US" sz="1600" dirty="0"/>
            </a:lvl1pPr>
          </a:lstStyle>
          <a:p>
            <a:pPr lvl="0"/>
            <a:r>
              <a:rPr lang="nl-NL"/>
              <a:t>Klikken om de ondertitelstijl van het model te bewerken</a:t>
            </a:r>
            <a:endParaRPr lang="en-US"/>
          </a:p>
        </p:txBody>
      </p:sp>
      <p:sp>
        <p:nvSpPr>
          <p:cNvPr id="5" name="Picture Placeholder 10">
            <a:extLst>
              <a:ext uri="{FF2B5EF4-FFF2-40B4-BE49-F238E27FC236}">
                <a16:creationId xmlns:a16="http://schemas.microsoft.com/office/drawing/2014/main" id="{A3E0057A-BBE1-599B-C438-DC65F9614590}"/>
              </a:ext>
            </a:extLst>
          </p:cNvPr>
          <p:cNvSpPr>
            <a:spLocks noGrp="1"/>
          </p:cNvSpPr>
          <p:nvPr>
            <p:ph type="pic" sz="quarter" idx="13" hasCustomPrompt="1"/>
          </p:nvPr>
        </p:nvSpPr>
        <p:spPr>
          <a:xfrm>
            <a:off x="678871" y="609600"/>
            <a:ext cx="4935358" cy="5638800"/>
          </a:xfrm>
          <a:blipFill>
            <a:blip r:embed="rId3">
              <a:alphaModFix amt="60000"/>
              <a:extLst>
                <a:ext uri="{28A0092B-C50C-407E-A947-70E740481C1C}">
                  <a14:useLocalDpi xmlns:a14="http://schemas.microsoft.com/office/drawing/2010/main" val="0"/>
                </a:ext>
              </a:extLst>
            </a:blip>
            <a:srcRect/>
            <a:stretch>
              <a:fillRect l="-50202" r="-50202"/>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20550041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with Picture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51450" y="4038601"/>
            <a:ext cx="6587550" cy="2209800"/>
          </a:xfrm>
        </p:spPr>
        <p:txBody>
          <a:bodyPr vert="horz" lIns="91440" tIns="45720" rIns="91440" bIns="45720" rtlCol="0" anchor="t">
            <a:noAutofit/>
          </a:bodyPr>
          <a:lstStyle>
            <a:lvl1pPr>
              <a:defRPr lang="en-US" sz="4000" dirty="0"/>
            </a:lvl1pPr>
          </a:lstStyle>
          <a:p>
            <a:pPr lvl="0"/>
            <a:r>
              <a:rPr lang="nl-NL"/>
              <a:t>Klik om stijl te bewerken</a:t>
            </a:r>
            <a:endParaRPr lang="en-US"/>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848600" y="4038601"/>
            <a:ext cx="3657600" cy="2209799"/>
          </a:xfrm>
        </p:spPr>
        <p:txBody>
          <a:bodyPr vert="horz" lIns="91440" tIns="45720" rIns="91440" bIns="45720" rtlCol="0" anchor="b">
            <a:normAutofit/>
          </a:bodyPr>
          <a:lstStyle>
            <a:lvl1pPr marL="0" indent="0" algn="r">
              <a:buNone/>
              <a:defRPr lang="en-US" sz="1600" dirty="0"/>
            </a:lvl1pPr>
          </a:lstStyle>
          <a:p>
            <a:pPr lvl="0"/>
            <a:r>
              <a:rPr lang="nl-NL"/>
              <a:t>Klikken om de ondertitelstijl van het model te bewerken</a:t>
            </a:r>
            <a:endParaRPr lang="en-US"/>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78870" y="609598"/>
            <a:ext cx="10827330" cy="2819402"/>
          </a:xfrm>
          <a:blipFill>
            <a:blip r:embed="rId3">
              <a:alphaModFix amt="60000"/>
              <a:extLst>
                <a:ext uri="{28A0092B-C50C-407E-A947-70E740481C1C}">
                  <a14:useLocalDpi xmlns:a14="http://schemas.microsoft.com/office/drawing/2010/main" val="0"/>
                </a:ext>
              </a:extLst>
            </a:blip>
            <a:srcRect/>
            <a:stretch>
              <a:fillRect t="-86486" b="-32326"/>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54548343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ekop">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2161514" y="2476500"/>
            <a:ext cx="7868972"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435966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2161514" y="2476500"/>
            <a:ext cx="7868972" cy="1905000"/>
          </a:xfrm>
        </p:spPr>
        <p:txBody>
          <a:bodyPr vert="horz" lIns="91440" tIns="45720" rIns="91440" bIns="45720" rtlCol="0" anchor="ctr">
            <a:normAutofit/>
          </a:bodyPr>
          <a:lstStyle>
            <a:lvl1pPr algn="ctr">
              <a:defRPr lang="en-US" sz="2800" dirty="0"/>
            </a:lvl1pPr>
          </a:lstStyle>
          <a:p>
            <a:pPr lvl="0"/>
            <a:r>
              <a:rPr lang="en-US"/>
              <a:t>Section Header</a:t>
            </a:r>
          </a:p>
        </p:txBody>
      </p:sp>
    </p:spTree>
    <p:extLst>
      <p:ext uri="{BB962C8B-B14F-4D97-AF65-F5344CB8AC3E}">
        <p14:creationId xmlns:p14="http://schemas.microsoft.com/office/powerpoint/2010/main" val="297436638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1CED7D0-671B-7F63-5130-E35828ABE878}"/>
              </a:ext>
            </a:extLst>
          </p:cNvPr>
          <p:cNvSpPr>
            <a:spLocks noGrp="1"/>
          </p:cNvSpPr>
          <p:nvPr>
            <p:ph type="title"/>
          </p:nvPr>
        </p:nvSpPr>
        <p:spPr>
          <a:xfrm>
            <a:off x="4572000" y="1340668"/>
            <a:ext cx="6932507" cy="1135838"/>
          </a:xfrm>
        </p:spPr>
        <p:txBody>
          <a:bodyPr anchor="b">
            <a:normAutofit/>
          </a:bodyPr>
          <a:lstStyle>
            <a:lvl1pPr>
              <a:defRPr sz="2800"/>
            </a:lvl1pPr>
          </a:lstStyle>
          <a:p>
            <a:r>
              <a:rPr lang="nl-NL"/>
              <a:t>Klik om stijl te bewerken</a:t>
            </a:r>
            <a:endParaRPr lang="en-US" dirty="0"/>
          </a:p>
        </p:txBody>
      </p:sp>
      <p:sp>
        <p:nvSpPr>
          <p:cNvPr id="8" name="Content Placeholder 6">
            <a:extLst>
              <a:ext uri="{FF2B5EF4-FFF2-40B4-BE49-F238E27FC236}">
                <a16:creationId xmlns:a16="http://schemas.microsoft.com/office/drawing/2014/main" id="{22A82A9B-9EBD-0A77-F607-E839D43652B1}"/>
              </a:ext>
            </a:extLst>
          </p:cNvPr>
          <p:cNvSpPr>
            <a:spLocks noGrp="1"/>
          </p:cNvSpPr>
          <p:nvPr>
            <p:ph sz="quarter" idx="13"/>
          </p:nvPr>
        </p:nvSpPr>
        <p:spPr>
          <a:xfrm>
            <a:off x="4571999" y="2743200"/>
            <a:ext cx="6932508" cy="3419856"/>
          </a:xfrm>
          <a:noFill/>
        </p:spPr>
        <p:txBody>
          <a:bodyPr>
            <a:normAutofit/>
          </a:bodyPr>
          <a:lstStyle>
            <a:lvl1pPr marL="457200" indent="-457200">
              <a:buFont typeface="+mj-lt"/>
              <a:buAutoNum type="arabicPeriod"/>
              <a:defRPr sz="1800">
                <a:solidFill>
                  <a:schemeClr val="tx1"/>
                </a:solidFill>
              </a:defRPr>
            </a:lvl1pPr>
            <a:lvl2pPr marL="571500" indent="-342900">
              <a:buFont typeface="+mj-lt"/>
              <a:buAutoNum type="arabicPeriod"/>
              <a:defRPr sz="1600">
                <a:solidFill>
                  <a:schemeClr val="tx1"/>
                </a:solidFill>
              </a:defRPr>
            </a:lvl2pPr>
            <a:lvl3pPr marL="800100" indent="-342900">
              <a:buFont typeface="+mj-lt"/>
              <a:buAutoNum type="arabicPeriod"/>
              <a:defRPr sz="1400">
                <a:solidFill>
                  <a:schemeClr val="tx1"/>
                </a:solidFill>
              </a:defRPr>
            </a:lvl3pPr>
            <a:lvl4pPr marL="1028700" indent="-342900">
              <a:buFont typeface="+mj-lt"/>
              <a:buAutoNum type="arabicPeriod"/>
              <a:defRPr sz="1200">
                <a:solidFill>
                  <a:schemeClr val="tx1"/>
                </a:solidFill>
              </a:defRPr>
            </a:lvl4pPr>
            <a:lvl5pPr>
              <a:buFont typeface="+mj-lt"/>
              <a:buAutoNum type="arabicPeriod"/>
              <a:defRPr sz="1200">
                <a:solidFill>
                  <a:schemeClr val="tx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35582C81-1CE9-A2E1-1417-0667434DFD22}"/>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B4EFFC3A-D237-7CAA-92EF-DF9B810EB271}"/>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F3E7B383-8CF2-6BB2-8F46-605FE9710B27}"/>
              </a:ext>
            </a:extLst>
          </p:cNvPr>
          <p:cNvSpPr>
            <a:spLocks noGrp="1"/>
          </p:cNvSpPr>
          <p:nvPr>
            <p:ph type="sldNum" sz="quarter" idx="16"/>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36968321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841999" y="687492"/>
            <a:ext cx="5662508" cy="2017614"/>
          </a:xfrm>
        </p:spPr>
        <p:txBody>
          <a:bodyPr anchor="b">
            <a:normAutofit/>
          </a:bodyPr>
          <a:lstStyle>
            <a:lvl1pPr>
              <a:defRPr sz="2800"/>
            </a:lvl1pPr>
          </a:lstStyle>
          <a:p>
            <a:r>
              <a:rPr lang="nl-NL"/>
              <a:t>Klik om stijl te bewerken</a:t>
            </a:r>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87493" y="687492"/>
            <a:ext cx="4516298"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1999" y="2997200"/>
            <a:ext cx="5662508" cy="3165856"/>
          </a:xfrm>
        </p:spPr>
        <p:txBody>
          <a:bodyPr>
            <a:normAutofit/>
          </a:bodyPr>
          <a:lstStyle>
            <a:lvl1pPr marL="457200" indent="-457200">
              <a:buFont typeface="+mj-lt"/>
              <a:buAutoNum type="arabicPeriod"/>
              <a:defRPr sz="1800"/>
            </a:lvl1pPr>
            <a:lvl2pPr marL="571500" indent="-342900">
              <a:buFont typeface="+mj-lt"/>
              <a:buAutoNum type="arabicPeriod"/>
              <a:defRPr sz="1600"/>
            </a:lvl2pPr>
            <a:lvl3pPr marL="800100" indent="-342900">
              <a:buFont typeface="+mj-lt"/>
              <a:buAutoNum type="arabicPeriod"/>
              <a:defRPr sz="1400"/>
            </a:lvl3pPr>
            <a:lvl4pPr marL="1028700" indent="-342900">
              <a:buFont typeface="+mj-lt"/>
              <a:buAutoNum type="arabicPeriod"/>
              <a:defRPr sz="1200"/>
            </a:lvl4pPr>
            <a:lvl5pPr>
              <a:buFont typeface="+mj-lt"/>
              <a:buAutoNum type="arabicPeriod"/>
              <a:defRPr sz="12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A97B878F-3C07-D360-EC90-8FEFB87A77CD}"/>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018733C-68A4-04E1-A968-B5C15E3F7EE2}"/>
              </a:ext>
            </a:extLst>
          </p:cNvPr>
          <p:cNvSpPr>
            <a:spLocks noGrp="1"/>
          </p:cNvSpPr>
          <p:nvPr>
            <p:ph type="dt" sz="half" idx="15"/>
          </p:nvPr>
        </p:nvSpPr>
        <p:spPr/>
        <p:txBody>
          <a:bodyPr/>
          <a:lstStyle/>
          <a:p>
            <a:endParaRPr lang="en-US" dirty="0"/>
          </a:p>
        </p:txBody>
      </p:sp>
      <p:sp>
        <p:nvSpPr>
          <p:cNvPr id="6" name="Slide Number Placeholder 5">
            <a:extLst>
              <a:ext uri="{FF2B5EF4-FFF2-40B4-BE49-F238E27FC236}">
                <a16:creationId xmlns:a16="http://schemas.microsoft.com/office/drawing/2014/main" id="{978E9E97-1DED-CCA3-AF67-F1BAD79A8199}"/>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162453525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2EDB1F-A73E-55BD-6BDA-F64978102A97}"/>
              </a:ext>
            </a:extLst>
          </p:cNvPr>
          <p:cNvSpPr>
            <a:spLocks noGrp="1"/>
          </p:cNvSpPr>
          <p:nvPr>
            <p:ph type="title"/>
          </p:nvPr>
        </p:nvSpPr>
        <p:spPr>
          <a:xfrm>
            <a:off x="5708024" y="855636"/>
            <a:ext cx="5796484" cy="1070776"/>
          </a:xfrm>
        </p:spPr>
        <p:txBody>
          <a:bodyPr/>
          <a:lstStyle/>
          <a:p>
            <a:r>
              <a:rPr lang="nl-NL"/>
              <a:t>Klik om stijl te bewerken</a:t>
            </a:r>
            <a:endParaRPr lang="en-US" dirty="0"/>
          </a:p>
        </p:txBody>
      </p:sp>
      <p:sp>
        <p:nvSpPr>
          <p:cNvPr id="13" name="Content Placeholder 7">
            <a:extLst>
              <a:ext uri="{FF2B5EF4-FFF2-40B4-BE49-F238E27FC236}">
                <a16:creationId xmlns:a16="http://schemas.microsoft.com/office/drawing/2014/main" id="{A4047690-7015-54CB-752C-C1C7BE42D7C7}"/>
              </a:ext>
            </a:extLst>
          </p:cNvPr>
          <p:cNvSpPr>
            <a:spLocks noGrp="1"/>
          </p:cNvSpPr>
          <p:nvPr>
            <p:ph sz="quarter" idx="14"/>
          </p:nvPr>
        </p:nvSpPr>
        <p:spPr>
          <a:xfrm>
            <a:off x="5708024" y="2057400"/>
            <a:ext cx="5798176"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0" name="Footer Placeholder 4">
            <a:extLst>
              <a:ext uri="{FF2B5EF4-FFF2-40B4-BE49-F238E27FC236}">
                <a16:creationId xmlns:a16="http://schemas.microsoft.com/office/drawing/2014/main" id="{071DA00E-F240-EC85-5E2B-4DE591F61044}"/>
              </a:ext>
            </a:extLst>
          </p:cNvPr>
          <p:cNvSpPr>
            <a:spLocks noGrp="1"/>
          </p:cNvSpPr>
          <p:nvPr>
            <p:ph type="ftr" sz="quarter" idx="3"/>
          </p:nvPr>
        </p:nvSpPr>
        <p:spPr>
          <a:xfrm>
            <a:off x="678871" y="6343955"/>
            <a:ext cx="2739181" cy="365125"/>
          </a:xfrm>
          <a:prstGeom prst="rect">
            <a:avLst/>
          </a:prstGeom>
        </p:spPr>
        <p:txBody>
          <a:bodyPr vert="horz" lIns="91440" tIns="45720" rIns="91440" bIns="45720" rtlCol="0" anchor="ctr"/>
          <a:lstStyle>
            <a:lvl1pPr algn="l">
              <a:defRPr sz="900">
                <a:solidFill>
                  <a:schemeClr val="tx1"/>
                </a:solidFill>
              </a:defRPr>
            </a:lvl1pPr>
          </a:lstStyle>
          <a:p>
            <a:endParaRPr lang="en-US" sz="900"/>
          </a:p>
        </p:txBody>
      </p:sp>
      <p:sp>
        <p:nvSpPr>
          <p:cNvPr id="5" name="Date Placeholder 8">
            <a:extLst>
              <a:ext uri="{FF2B5EF4-FFF2-40B4-BE49-F238E27FC236}">
                <a16:creationId xmlns:a16="http://schemas.microsoft.com/office/drawing/2014/main" id="{EED5FCE3-5050-A9AE-69B1-6AAB64B63174}"/>
              </a:ext>
            </a:extLst>
          </p:cNvPr>
          <p:cNvSpPr>
            <a:spLocks noGrp="1"/>
          </p:cNvSpPr>
          <p:nvPr>
            <p:ph type="dt" sz="half" idx="16"/>
          </p:nvPr>
        </p:nvSpPr>
        <p:spPr>
          <a:xfrm>
            <a:off x="3505380" y="6346745"/>
            <a:ext cx="1762359" cy="365125"/>
          </a:xfrm>
        </p:spPr>
        <p:txBody>
          <a:bodyPr/>
          <a:lstStyle/>
          <a:p>
            <a:endParaRPr lang="en-US" dirty="0"/>
          </a:p>
        </p:txBody>
      </p:sp>
      <p:sp>
        <p:nvSpPr>
          <p:cNvPr id="11" name="Slide Number Placeholder 5">
            <a:extLst>
              <a:ext uri="{FF2B5EF4-FFF2-40B4-BE49-F238E27FC236}">
                <a16:creationId xmlns:a16="http://schemas.microsoft.com/office/drawing/2014/main" id="{BE15DD76-F653-F74F-4DCD-674241F38B03}"/>
              </a:ext>
            </a:extLst>
          </p:cNvPr>
          <p:cNvSpPr>
            <a:spLocks noGrp="1"/>
          </p:cNvSpPr>
          <p:nvPr>
            <p:ph type="sldNum" sz="quarter" idx="4"/>
          </p:nvPr>
        </p:nvSpPr>
        <p:spPr>
          <a:xfrm>
            <a:off x="5350612"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‹nr.›</a:t>
            </a:fld>
            <a:endParaRPr lang="en-US" sz="900"/>
          </a:p>
        </p:txBody>
      </p:sp>
    </p:spTree>
    <p:extLst>
      <p:ext uri="{BB962C8B-B14F-4D97-AF65-F5344CB8AC3E}">
        <p14:creationId xmlns:p14="http://schemas.microsoft.com/office/powerpoint/2010/main" val="255014199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800" y="1385287"/>
            <a:ext cx="4973865" cy="1470228"/>
          </a:xfrm>
        </p:spPr>
        <p:txBody>
          <a:bodyPr anchor="t">
            <a:normAutofit/>
          </a:bodyPr>
          <a:lstStyle>
            <a:lvl1pPr>
              <a:defRPr sz="2800"/>
            </a:lvl1pPr>
          </a:lstStyle>
          <a:p>
            <a:r>
              <a:rPr lang="nl-NL"/>
              <a:t>Klik om stijl te bewerken</a:t>
            </a:r>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6324600" y="1385287"/>
            <a:ext cx="5181600" cy="3491513"/>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2D8DAA7E-55EA-19E9-ECC7-C74FE582C066}"/>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F623C363-6C3B-E28D-06F5-AB2EC53D7B80}"/>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D803258A-CFF4-775F-A29D-30D91D4A5095}"/>
              </a:ext>
            </a:extLst>
          </p:cNvPr>
          <p:cNvSpPr>
            <a:spLocks noGrp="1"/>
          </p:cNvSpPr>
          <p:nvPr>
            <p:ph type="sldNum" sz="quarter" idx="16"/>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407712187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720333"/>
            <a:ext cx="7208520" cy="575068"/>
          </a:xfrm>
        </p:spPr>
        <p:txBody>
          <a:bodyPr anchor="t">
            <a:normAutofit/>
          </a:bodyPr>
          <a:lstStyle>
            <a:lvl1pPr>
              <a:defRPr sz="2800"/>
            </a:lvl1pPr>
          </a:lstStyle>
          <a:p>
            <a:r>
              <a:rPr lang="nl-NL"/>
              <a:t>Klik om stijl te bewerken</a:t>
            </a:r>
            <a:endParaRPr lang="en-US"/>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704084" y="1600200"/>
            <a:ext cx="5735507" cy="2590800"/>
          </a:xfrm>
        </p:spPr>
        <p:txBody>
          <a:bodyPr/>
          <a:lstStyle>
            <a:lvl1pPr indent="0">
              <a:buNone/>
              <a:defRPr/>
            </a:lvl1pPr>
            <a:lvl2pPr indent="0">
              <a:buNone/>
              <a:defRPr/>
            </a:lvl2pPr>
            <a:lvl3pPr indent="0">
              <a:buNone/>
              <a:defRPr/>
            </a:lvl3pPr>
            <a:lvl4pPr indent="0">
              <a:buNone/>
              <a:defRPr/>
            </a:lvl4pPr>
            <a:lvl5pPr indent="0">
              <a:buNone/>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7" name="Footer Placeholder 3">
            <a:extLst>
              <a:ext uri="{FF2B5EF4-FFF2-40B4-BE49-F238E27FC236}">
                <a16:creationId xmlns:a16="http://schemas.microsoft.com/office/drawing/2014/main" id="{F391C811-7699-F021-4CCB-539ACAD0BB23}"/>
              </a:ext>
            </a:extLst>
          </p:cNvPr>
          <p:cNvSpPr>
            <a:spLocks noGrp="1"/>
          </p:cNvSpPr>
          <p:nvPr>
            <p:ph type="ftr" sz="quarter" idx="15"/>
          </p:nvPr>
        </p:nvSpPr>
        <p:spPr>
          <a:xfrm>
            <a:off x="678871" y="6343955"/>
            <a:ext cx="2739181" cy="365125"/>
          </a:xfrm>
        </p:spPr>
        <p:txBody>
          <a:bodyPr/>
          <a:lstStyle/>
          <a:p>
            <a:endParaRPr lang="en-US" dirty="0"/>
          </a:p>
        </p:txBody>
      </p:sp>
      <p:sp>
        <p:nvSpPr>
          <p:cNvPr id="9" name="Date Placeholder 8">
            <a:extLst>
              <a:ext uri="{FF2B5EF4-FFF2-40B4-BE49-F238E27FC236}">
                <a16:creationId xmlns:a16="http://schemas.microsoft.com/office/drawing/2014/main" id="{C8D4E6C4-6819-0DF7-D9C4-34177C161B9C}"/>
              </a:ext>
            </a:extLst>
          </p:cNvPr>
          <p:cNvSpPr>
            <a:spLocks noGrp="1"/>
          </p:cNvSpPr>
          <p:nvPr>
            <p:ph type="dt" sz="half" idx="16"/>
          </p:nvPr>
        </p:nvSpPr>
        <p:spPr>
          <a:xfrm>
            <a:off x="3785216" y="6343954"/>
            <a:ext cx="2202644" cy="365125"/>
          </a:xfrm>
        </p:spPr>
        <p:txBody>
          <a:bodyPr/>
          <a:lstStyle/>
          <a:p>
            <a:endParaRPr lang="en-US" dirty="0"/>
          </a:p>
        </p:txBody>
      </p:sp>
      <p:sp>
        <p:nvSpPr>
          <p:cNvPr id="5" name="Slide Number Placeholder 5">
            <a:extLst>
              <a:ext uri="{FF2B5EF4-FFF2-40B4-BE49-F238E27FC236}">
                <a16:creationId xmlns:a16="http://schemas.microsoft.com/office/drawing/2014/main" id="{958998F3-C99E-11E5-BC33-937A455B2FFB}"/>
              </a:ext>
            </a:extLst>
          </p:cNvPr>
          <p:cNvSpPr>
            <a:spLocks noGrp="1"/>
          </p:cNvSpPr>
          <p:nvPr>
            <p:ph type="sldNum" sz="quarter" idx="4"/>
          </p:nvPr>
        </p:nvSpPr>
        <p:spPr>
          <a:xfrm>
            <a:off x="6082179"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‹nr.›</a:t>
            </a:fld>
            <a:endParaRPr lang="en-US" sz="900"/>
          </a:p>
        </p:txBody>
      </p:sp>
    </p:spTree>
    <p:extLst>
      <p:ext uri="{BB962C8B-B14F-4D97-AF65-F5344CB8AC3E}">
        <p14:creationId xmlns:p14="http://schemas.microsoft.com/office/powerpoint/2010/main" val="171439377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2" y="1388700"/>
            <a:ext cx="3859262" cy="4083580"/>
          </a:xfrm>
        </p:spPr>
        <p:txBody>
          <a:bodyPr anchor="t">
            <a:normAutofit/>
          </a:bodyPr>
          <a:lstStyle>
            <a:lvl1pPr>
              <a:defRPr sz="2800"/>
            </a:lvl1pPr>
          </a:lstStyle>
          <a:p>
            <a:r>
              <a:rPr lang="nl-NL"/>
              <a:t>Klik om stijl te bewerken</a:t>
            </a:r>
            <a:endParaRPr lang="en-US"/>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156010" y="1389134"/>
            <a:ext cx="6357117" cy="4083579"/>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DBE56440-14E3-7B9A-D161-08AB10B8DCA7}"/>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85E8A7CF-81AE-0AC6-B47B-E2C1EA9D9AC7}"/>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C4A578E8-BCF2-BF9D-84B5-AA93D14D0DF5}"/>
              </a:ext>
            </a:extLst>
          </p:cNvPr>
          <p:cNvSpPr>
            <a:spLocks noGrp="1"/>
          </p:cNvSpPr>
          <p:nvPr>
            <p:ph type="sldNum" sz="quarter" idx="16"/>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266753199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799" y="1050111"/>
            <a:ext cx="3425026" cy="3977107"/>
          </a:xfrm>
        </p:spPr>
        <p:txBody>
          <a:bodyPr anchor="t">
            <a:normAutofit/>
          </a:bodyPr>
          <a:lstStyle>
            <a:lvl1pPr>
              <a:defRPr sz="2800"/>
            </a:lvl1pPr>
          </a:lstStyle>
          <a:p>
            <a:r>
              <a:rPr lang="nl-NL"/>
              <a:t>Klik om stijl te bewerken</a:t>
            </a:r>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800600" y="1050111"/>
            <a:ext cx="6705601" cy="494066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11" name="Date Placeholder 3">
            <a:extLst>
              <a:ext uri="{FF2B5EF4-FFF2-40B4-BE49-F238E27FC236}">
                <a16:creationId xmlns:a16="http://schemas.microsoft.com/office/drawing/2014/main" id="{9C54C37D-3064-C3C9-078B-4FC8A705FCD0}"/>
              </a:ext>
            </a:extLst>
          </p:cNvPr>
          <p:cNvSpPr>
            <a:spLocks noGrp="1"/>
          </p:cNvSpPr>
          <p:nvPr>
            <p:ph type="dt" sz="half" idx="2"/>
          </p:nvPr>
        </p:nvSpPr>
        <p:spPr>
          <a:xfrm>
            <a:off x="6181252" y="6343955"/>
            <a:ext cx="2202644"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3" name="Slide Number Placeholder 5">
            <a:extLst>
              <a:ext uri="{FF2B5EF4-FFF2-40B4-BE49-F238E27FC236}">
                <a16:creationId xmlns:a16="http://schemas.microsoft.com/office/drawing/2014/main" id="{C277C0F5-D964-B2D1-0F39-EC17AB0741BA}"/>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‹nr.›</a:t>
            </a:fld>
            <a:endParaRPr lang="en-US" sz="900"/>
          </a:p>
        </p:txBody>
      </p:sp>
    </p:spTree>
    <p:extLst>
      <p:ext uri="{BB962C8B-B14F-4D97-AF65-F5344CB8AC3E}">
        <p14:creationId xmlns:p14="http://schemas.microsoft.com/office/powerpoint/2010/main" val="151467721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7">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85798" y="685799"/>
            <a:ext cx="3276601" cy="5477257"/>
          </a:xfrm>
        </p:spPr>
        <p:txBody>
          <a:bodyPr anchor="t">
            <a:normAutofit/>
          </a:bodyPr>
          <a:lstStyle>
            <a:lvl1pPr>
              <a:defRPr sz="2400"/>
            </a:lvl1pPr>
          </a:lstStyle>
          <a:p>
            <a:r>
              <a:rPr lang="nl-NL"/>
              <a:t>Klik om stijl te bewerken</a:t>
            </a:r>
            <a:endParaRPr lang="en-US"/>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648201" y="685800"/>
            <a:ext cx="6858000" cy="547725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F5E77C0F-A50D-ABB1-D91B-F877E2E82975}"/>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EBE0A937-543E-BBB8-39DD-1E9A45291F2C}"/>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BC8C33EC-C7FC-72B4-C208-8BA6FD4B5856}"/>
              </a:ext>
            </a:extLst>
          </p:cNvPr>
          <p:cNvSpPr>
            <a:spLocks noGrp="1"/>
          </p:cNvSpPr>
          <p:nvPr>
            <p:ph type="sldNum" sz="quarter" idx="16"/>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270769774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0" y="687494"/>
            <a:ext cx="2618139" cy="2017614"/>
          </a:xfrm>
        </p:spPr>
        <p:txBody>
          <a:bodyPr anchor="b"/>
          <a:lstStyle>
            <a:lvl1pPr>
              <a:defRPr sz="2400"/>
            </a:lvl1pPr>
          </a:lstStyle>
          <a:p>
            <a:r>
              <a:rPr lang="nl-NL"/>
              <a:t>Klik om stijl te bewerken</a:t>
            </a:r>
            <a:endParaRPr lang="en-US"/>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77171" y="687492"/>
            <a:ext cx="7500648"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5011" r="-15011"/>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9055" y="2983064"/>
            <a:ext cx="2625774" cy="3187441"/>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FF4A72B8-D6F1-AF2B-DF03-17FD2A737E2E}"/>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C6CDF5D5-DF03-873F-A2DA-E5C0EF793F83}"/>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1C10C7DB-FD9D-21A6-66CB-087260FBAF71}"/>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3224945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5012268"/>
            <a:ext cx="3953296" cy="1127275"/>
          </a:xfrm>
        </p:spPr>
        <p:txBody>
          <a:bodyPr anchor="t">
            <a:noAutofit/>
          </a:bodyPr>
          <a:lstStyle>
            <a:lvl1pPr>
              <a:defRPr sz="2400"/>
            </a:lvl1pPr>
          </a:lstStyle>
          <a:p>
            <a:r>
              <a:rPr lang="nl-NL"/>
              <a:t>Klik om stijl te bewerken</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685800"/>
            <a:ext cx="10827330" cy="3940196"/>
          </a:xfrm>
          <a:blipFill>
            <a:blip r:embed="rId2">
              <a:alphaModFix amt="60000"/>
              <a:extLst>
                <a:ext uri="{28A0092B-C50C-407E-A947-70E740481C1C}">
                  <a14:useLocalDpi xmlns:a14="http://schemas.microsoft.com/office/drawing/2010/main" val="0"/>
                </a:ext>
              </a:extLst>
            </a:blip>
            <a:srcRect/>
            <a:stretch>
              <a:fillRect t="-44691" b="-980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5012267"/>
            <a:ext cx="6350191" cy="115079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5ADB2910-904E-268B-43B3-CAE9F2E4A0F3}"/>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323FEBCC-AB7F-E034-5C1D-1AFF70FC7809}"/>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E1EE381-D50D-08D2-2D1B-9E61241A22BD}"/>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27394362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3953296" cy="1127275"/>
          </a:xfrm>
        </p:spPr>
        <p:txBody>
          <a:bodyPr anchor="t">
            <a:noAutofit/>
          </a:bodyPr>
          <a:lstStyle>
            <a:lvl1pPr>
              <a:defRPr sz="2400"/>
            </a:lvl1pPr>
          </a:lstStyle>
          <a:p>
            <a:r>
              <a:rPr lang="nl-NL"/>
              <a:t>Klik om stijl te bewerken</a:t>
            </a:r>
            <a:endParaRPr lang="en-US"/>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156009" y="685800"/>
            <a:ext cx="6350191" cy="115079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2212152"/>
            <a:ext cx="10827330" cy="3940196"/>
          </a:xfrm>
          <a:blipFill>
            <a:blip r:embed="rId2">
              <a:alphaModFix amt="60000"/>
              <a:extLst>
                <a:ext uri="{28A0092B-C50C-407E-A947-70E740481C1C}">
                  <a14:useLocalDpi xmlns:a14="http://schemas.microsoft.com/office/drawing/2010/main" val="0"/>
                </a:ext>
              </a:extLst>
            </a:blip>
            <a:srcRect/>
            <a:stretch>
              <a:fillRect t="-46364" b="-8130"/>
            </a:stretch>
          </a:blipFill>
        </p:spPr>
        <p:txBody>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BC151189-9025-E7C1-B611-A7A2BD03B499}"/>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6DEA616-DF83-AFFF-BC05-5AF6783B3589}"/>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1BCBF149-C859-79EF-0D12-15B124182A20}"/>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257886447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841999" y="687492"/>
            <a:ext cx="5662508" cy="2017614"/>
          </a:xfrm>
        </p:spPr>
        <p:txBody>
          <a:bodyPr anchor="b">
            <a:normAutofit/>
          </a:bodyPr>
          <a:lstStyle>
            <a:lvl1pPr>
              <a:defRPr sz="2800"/>
            </a:lvl1pPr>
          </a:lstStyle>
          <a:p>
            <a:r>
              <a:rPr lang="nl-NL"/>
              <a:t>Klik om stijl te bewerken</a:t>
            </a:r>
            <a:endParaRPr lang="en-US"/>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87494" y="687492"/>
            <a:ext cx="4516298"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7969" r="-57969"/>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1999" y="2997200"/>
            <a:ext cx="5662508" cy="3165856"/>
          </a:xfrm>
        </p:spPr>
        <p:txBody>
          <a:bodyPr>
            <a:normAutofit/>
          </a:bodyPr>
          <a:lstStyle>
            <a:lvl1pPr marL="457200" indent="-457200">
              <a:buFont typeface="+mj-lt"/>
              <a:buNone/>
              <a:defRPr sz="1400"/>
            </a:lvl1pPr>
            <a:lvl2pPr marL="571500" indent="-342900">
              <a:buFont typeface="+mj-lt"/>
              <a:buNone/>
              <a:defRPr sz="1200"/>
            </a:lvl2pPr>
            <a:lvl3pPr marL="800100" indent="-342900">
              <a:buFont typeface="+mj-lt"/>
              <a:buNone/>
              <a:defRPr sz="1100"/>
            </a:lvl3pPr>
            <a:lvl4pPr marL="1028700" indent="-342900">
              <a:buFont typeface="+mj-lt"/>
              <a:buNone/>
              <a:defRPr sz="1050"/>
            </a:lvl4pPr>
            <a:lvl5pPr>
              <a:buFont typeface="+mj-lt"/>
              <a:buNone/>
              <a:defRPr sz="105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A8CB16A7-2B91-9487-82EB-D7D51219847E}"/>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48D7B84B-FBFC-D589-881E-D4EA9886A3F0}"/>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0F3CF0F-496C-B902-B8FD-2D816F5CB7AC}"/>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24236314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87494" y="687492"/>
            <a:ext cx="6308414" cy="2017614"/>
          </a:xfrm>
        </p:spPr>
        <p:txBody>
          <a:bodyPr anchor="b">
            <a:normAutofit/>
          </a:bodyPr>
          <a:lstStyle>
            <a:lvl1pPr>
              <a:defRPr sz="2800"/>
            </a:lvl1pPr>
          </a:lstStyle>
          <a:p>
            <a:r>
              <a:rPr lang="nl-NL"/>
              <a:t>Klik om stijl te bewerken</a:t>
            </a:r>
            <a:endParaRPr lang="en-US"/>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87494" y="2997200"/>
            <a:ext cx="6308414" cy="3165856"/>
          </a:xfrm>
        </p:spPr>
        <p:txBody>
          <a:bodyPr>
            <a:normAutofit/>
          </a:bodyPr>
          <a:lstStyle>
            <a:lvl1pPr marL="457200" indent="-457200">
              <a:buFont typeface="+mj-lt"/>
              <a:buNone/>
              <a:defRPr sz="1400"/>
            </a:lvl1pPr>
            <a:lvl2pPr marL="571500" indent="-342900">
              <a:buFont typeface="+mj-lt"/>
              <a:buNone/>
              <a:defRPr sz="1200"/>
            </a:lvl2pPr>
            <a:lvl3pPr marL="800100" indent="-342900">
              <a:buFont typeface="+mj-lt"/>
              <a:buNone/>
              <a:defRPr sz="1100"/>
            </a:lvl3pPr>
            <a:lvl4pPr marL="1028700" indent="-342900">
              <a:buFont typeface="+mj-lt"/>
              <a:buNone/>
              <a:defRPr sz="1050"/>
            </a:lvl4pPr>
            <a:lvl5pPr>
              <a:buFont typeface="+mj-lt"/>
              <a:buNone/>
              <a:defRPr sz="105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7626407" y="687492"/>
            <a:ext cx="3878100" cy="5483016"/>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75737" r="-75737"/>
            </a:stretch>
          </a:blipFill>
        </p:spPr>
        <p:txBody>
          <a:bodyPr wrap="square">
            <a:noAutofit/>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0FFD054A-88D2-8AC5-BB55-C59F527695C7}"/>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F085A21E-8763-2E88-7470-09E43DCB7750}"/>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8A399C91-F0A3-3A11-A3D6-7F34DD79D698}"/>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112328638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5841522" y="687494"/>
            <a:ext cx="5662983" cy="1049291"/>
          </a:xfrm>
        </p:spPr>
        <p:txBody>
          <a:bodyPr anchor="t"/>
          <a:lstStyle/>
          <a:p>
            <a:r>
              <a:rPr lang="nl-NL"/>
              <a:t>Klik om stijl te bewerken</a:t>
            </a:r>
            <a:endParaRPr lang="en-US"/>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678871" y="687492"/>
            <a:ext cx="4452410"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59518" r="-59518"/>
            </a:stretch>
          </a:blipFill>
        </p:spPr>
        <p:txBody>
          <a:bodyPr wrap="square">
            <a:noAutofit/>
          </a:bodyPr>
          <a:lstStyle>
            <a:lvl1pPr marL="0" indent="0">
              <a:buNone/>
              <a:defRPr/>
            </a:lvl1pPr>
          </a:lstStyle>
          <a:p>
            <a:r>
              <a:rPr lang="en-US" dirty="0"/>
              <a:t>   </a:t>
            </a:r>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5841522" y="2053560"/>
            <a:ext cx="5671607" cy="411694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94DF20DA-AED3-283F-9A9E-1F1BCED1D049}"/>
              </a:ext>
            </a:extLst>
          </p:cNvPr>
          <p:cNvSpPr>
            <a:spLocks noGrp="1"/>
          </p:cNvSpPr>
          <p:nvPr>
            <p:ph type="ftr" sz="quarter" idx="17"/>
          </p:nvPr>
        </p:nvSpPr>
        <p:spPr/>
        <p:txBody>
          <a:bodyPr/>
          <a:lstStyle/>
          <a:p>
            <a:endParaRPr lang="en-US" dirty="0"/>
          </a:p>
        </p:txBody>
      </p:sp>
      <p:sp>
        <p:nvSpPr>
          <p:cNvPr id="2" name="Date Placeholder 1">
            <a:extLst>
              <a:ext uri="{FF2B5EF4-FFF2-40B4-BE49-F238E27FC236}">
                <a16:creationId xmlns:a16="http://schemas.microsoft.com/office/drawing/2014/main" id="{CD6F5FD8-373C-BC99-B74A-71C2F138E475}"/>
              </a:ext>
            </a:extLst>
          </p:cNvPr>
          <p:cNvSpPr>
            <a:spLocks noGrp="1"/>
          </p:cNvSpPr>
          <p:nvPr>
            <p:ph type="dt" sz="half" idx="16"/>
          </p:nvPr>
        </p:nvSpPr>
        <p:spPr/>
        <p:txBody>
          <a:bodyPr/>
          <a:lstStyle/>
          <a:p>
            <a:endParaRPr lang="en-US" dirty="0"/>
          </a:p>
        </p:txBody>
      </p:sp>
      <p:sp>
        <p:nvSpPr>
          <p:cNvPr id="5" name="Slide Number Placeholder 4">
            <a:extLst>
              <a:ext uri="{FF2B5EF4-FFF2-40B4-BE49-F238E27FC236}">
                <a16:creationId xmlns:a16="http://schemas.microsoft.com/office/drawing/2014/main" id="{FCDC579E-F3C4-55B0-6D77-9FEBF71C56B9}"/>
              </a:ext>
            </a:extLst>
          </p:cNvPr>
          <p:cNvSpPr>
            <a:spLocks noGrp="1"/>
          </p:cNvSpPr>
          <p:nvPr>
            <p:ph type="sldNum" sz="quarter" idx="18"/>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273931629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97EDD7B-DE6D-17E5-4381-530004EB8A74}"/>
              </a:ext>
            </a:extLst>
          </p:cNvPr>
          <p:cNvSpPr>
            <a:spLocks noGrp="1"/>
          </p:cNvSpPr>
          <p:nvPr>
            <p:ph type="title"/>
          </p:nvPr>
        </p:nvSpPr>
        <p:spPr>
          <a:xfrm>
            <a:off x="679869" y="687494"/>
            <a:ext cx="6318225" cy="1049291"/>
          </a:xfrm>
        </p:spPr>
        <p:txBody>
          <a:bodyPr anchor="t"/>
          <a:lstStyle/>
          <a:p>
            <a:r>
              <a:rPr lang="nl-NL"/>
              <a:t>Klik om stijl te bewerken</a:t>
            </a:r>
            <a:endParaRPr lang="en-US"/>
          </a:p>
        </p:txBody>
      </p:sp>
      <p:sp>
        <p:nvSpPr>
          <p:cNvPr id="13" name="Content Placeholder 7">
            <a:extLst>
              <a:ext uri="{FF2B5EF4-FFF2-40B4-BE49-F238E27FC236}">
                <a16:creationId xmlns:a16="http://schemas.microsoft.com/office/drawing/2014/main" id="{8676FB4F-B64E-DCC7-1309-42D58F28DBF3}"/>
              </a:ext>
            </a:extLst>
          </p:cNvPr>
          <p:cNvSpPr>
            <a:spLocks noGrp="1"/>
          </p:cNvSpPr>
          <p:nvPr>
            <p:ph sz="quarter" idx="15"/>
          </p:nvPr>
        </p:nvSpPr>
        <p:spPr>
          <a:xfrm>
            <a:off x="678871" y="2053560"/>
            <a:ext cx="6327847" cy="411694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2" name="Picture Placeholder 9">
            <a:extLst>
              <a:ext uri="{FF2B5EF4-FFF2-40B4-BE49-F238E27FC236}">
                <a16:creationId xmlns:a16="http://schemas.microsoft.com/office/drawing/2014/main" id="{4EF6A8B1-A24E-F193-B77A-9876D6702F27}"/>
              </a:ext>
            </a:extLst>
          </p:cNvPr>
          <p:cNvSpPr>
            <a:spLocks noGrp="1"/>
          </p:cNvSpPr>
          <p:nvPr>
            <p:ph type="pic" sz="quarter" idx="14" hasCustomPrompt="1"/>
          </p:nvPr>
        </p:nvSpPr>
        <p:spPr>
          <a:xfrm>
            <a:off x="7707542" y="687492"/>
            <a:ext cx="3805587" cy="5483013"/>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67197" r="-67197"/>
            </a:stretch>
          </a:blipFill>
        </p:spPr>
        <p:txBody>
          <a:bodyPr wrap="square">
            <a:noAutofit/>
          </a:bodyPr>
          <a:lstStyle>
            <a:lvl1pPr marL="0" indent="0">
              <a:buNone/>
              <a:defRPr/>
            </a:lvl1pPr>
          </a:lstStyle>
          <a:p>
            <a:r>
              <a:rPr lang="en-US" dirty="0"/>
              <a:t>   </a:t>
            </a:r>
          </a:p>
        </p:txBody>
      </p:sp>
      <p:sp>
        <p:nvSpPr>
          <p:cNvPr id="3" name="Footer Placeholder 2">
            <a:extLst>
              <a:ext uri="{FF2B5EF4-FFF2-40B4-BE49-F238E27FC236}">
                <a16:creationId xmlns:a16="http://schemas.microsoft.com/office/drawing/2014/main" id="{698FC07B-DBB3-6713-7446-1CB062A1752F}"/>
              </a:ext>
            </a:extLst>
          </p:cNvPr>
          <p:cNvSpPr>
            <a:spLocks noGrp="1"/>
          </p:cNvSpPr>
          <p:nvPr>
            <p:ph type="ftr" sz="quarter" idx="17"/>
          </p:nvPr>
        </p:nvSpPr>
        <p:spPr/>
        <p:txBody>
          <a:bodyPr/>
          <a:lstStyle/>
          <a:p>
            <a:endParaRPr lang="en-US" dirty="0"/>
          </a:p>
        </p:txBody>
      </p:sp>
      <p:sp>
        <p:nvSpPr>
          <p:cNvPr id="2" name="Date Placeholder 1">
            <a:extLst>
              <a:ext uri="{FF2B5EF4-FFF2-40B4-BE49-F238E27FC236}">
                <a16:creationId xmlns:a16="http://schemas.microsoft.com/office/drawing/2014/main" id="{CC5CE356-8F45-9528-A1A3-57FFB6F123C7}"/>
              </a:ext>
            </a:extLst>
          </p:cNvPr>
          <p:cNvSpPr>
            <a:spLocks noGrp="1"/>
          </p:cNvSpPr>
          <p:nvPr>
            <p:ph type="dt" sz="half" idx="16"/>
          </p:nvPr>
        </p:nvSpPr>
        <p:spPr/>
        <p:txBody>
          <a:bodyPr/>
          <a:lstStyle/>
          <a:p>
            <a:endParaRPr lang="en-US" dirty="0"/>
          </a:p>
        </p:txBody>
      </p:sp>
      <p:sp>
        <p:nvSpPr>
          <p:cNvPr id="7" name="Slide Number Placeholder 6">
            <a:extLst>
              <a:ext uri="{FF2B5EF4-FFF2-40B4-BE49-F238E27FC236}">
                <a16:creationId xmlns:a16="http://schemas.microsoft.com/office/drawing/2014/main" id="{019DD9CF-D579-D07B-C24D-5A89B1A420D9}"/>
              </a:ext>
            </a:extLst>
          </p:cNvPr>
          <p:cNvSpPr>
            <a:spLocks noGrp="1"/>
          </p:cNvSpPr>
          <p:nvPr>
            <p:ph type="sldNum" sz="quarter" idx="18"/>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160569955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1" y="3880757"/>
            <a:ext cx="2978729" cy="2282300"/>
          </a:xfrm>
        </p:spPr>
        <p:txBody>
          <a:bodyPr anchor="t">
            <a:normAutofit/>
          </a:bodyPr>
          <a:lstStyle>
            <a:lvl1pPr>
              <a:defRPr sz="2400"/>
            </a:lvl1pPr>
          </a:lstStyle>
          <a:p>
            <a:r>
              <a:rPr lang="nl-NL"/>
              <a:t>Klik om stijl te bewerken</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732115"/>
            <a:ext cx="10827329" cy="2711216"/>
          </a:xfrm>
          <a:blipFill>
            <a:blip r:embed="rId2">
              <a:alphaModFix amt="60000"/>
              <a:extLst>
                <a:ext uri="{28A0092B-C50C-407E-A947-70E740481C1C}">
                  <a14:useLocalDpi xmlns:a14="http://schemas.microsoft.com/office/drawing/2010/main" val="0"/>
                </a:ext>
              </a:extLst>
            </a:blip>
            <a:srcRect/>
            <a:stretch>
              <a:fillRect t="-84535" b="-39991"/>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3880758"/>
            <a:ext cx="7404607" cy="22823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99E808D1-FDEB-C4DA-A78C-86E9E878FFA9}"/>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ABDC3112-C844-AF9C-BD29-9F54BFB4BEA3}"/>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9853455F-03AC-59D9-5F32-49E6590DEC4F}"/>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329627207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3443498" cy="2330454"/>
          </a:xfrm>
        </p:spPr>
        <p:txBody>
          <a:bodyPr anchor="t">
            <a:normAutofit/>
          </a:bodyPr>
          <a:lstStyle>
            <a:lvl1pPr>
              <a:defRPr sz="2400"/>
            </a:lvl1pPr>
          </a:lstStyle>
          <a:p>
            <a:r>
              <a:rPr lang="nl-NL"/>
              <a:t>Klik om stijl te bewerken</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613267" y="685800"/>
            <a:ext cx="6892933"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78871" y="3636524"/>
            <a:ext cx="10827329" cy="2513999"/>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a:blip r:embed="rId2">
              <a:alphaModFix amt="60000"/>
              <a:extLst>
                <a:ext uri="{28A0092B-C50C-407E-A947-70E740481C1C}">
                  <a14:useLocalDpi xmlns:a14="http://schemas.microsoft.com/office/drawing/2010/main" val="0"/>
                </a:ext>
              </a:extLst>
            </a:blip>
            <a:srcRect/>
            <a:stretch>
              <a:fillRect t="-94491" b="-49353"/>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EE71176D-6F59-6E6F-1B64-88FAB9F6DCC5}"/>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21D15A84-35DF-61C1-E0CD-9C9F5E85A15C}"/>
              </a:ext>
            </a:extLst>
          </p:cNvPr>
          <p:cNvSpPr>
            <a:spLocks noGrp="1"/>
          </p:cNvSpPr>
          <p:nvPr>
            <p:ph type="dt" sz="half" idx="15"/>
          </p:nvPr>
        </p:nvSpPr>
        <p:spPr/>
        <p:txBody>
          <a:bodyPr/>
          <a:lstStyle/>
          <a:p>
            <a:endParaRPr lang="en-US" dirty="0"/>
          </a:p>
        </p:txBody>
      </p:sp>
      <p:sp>
        <p:nvSpPr>
          <p:cNvPr id="6" name="Slide Number Placeholder 5">
            <a:extLst>
              <a:ext uri="{FF2B5EF4-FFF2-40B4-BE49-F238E27FC236}">
                <a16:creationId xmlns:a16="http://schemas.microsoft.com/office/drawing/2014/main" id="{D30D8B36-4FE1-E52B-160B-145190055FA9}"/>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364777380"/>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678871" y="685800"/>
            <a:ext cx="10827330" cy="985966"/>
          </a:xfrm>
        </p:spPr>
        <p:txBody>
          <a:bodyPr anchor="t"/>
          <a:lstStyle/>
          <a:p>
            <a:r>
              <a:rPr lang="nl-NL"/>
              <a:t>Klik om stijl te bewerken</a:t>
            </a:r>
            <a:endParaRPr lang="en-US"/>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78871" y="1830774"/>
            <a:ext cx="6560129"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8731" r="-8731"/>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7848599" y="1830773"/>
            <a:ext cx="3657601" cy="433228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Footer Placeholder 5">
            <a:extLst>
              <a:ext uri="{FF2B5EF4-FFF2-40B4-BE49-F238E27FC236}">
                <a16:creationId xmlns:a16="http://schemas.microsoft.com/office/drawing/2014/main" id="{6F9C74D3-4953-87AB-DEFD-DAE552B32F2A}"/>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33B4D3FF-FC3B-DF81-D68A-C24A7A51E7F8}"/>
              </a:ext>
            </a:extLst>
          </p:cNvPr>
          <p:cNvSpPr>
            <a:spLocks noGrp="1"/>
          </p:cNvSpPr>
          <p:nvPr>
            <p:ph type="dt" sz="half" idx="15"/>
          </p:nvPr>
        </p:nvSpPr>
        <p:spPr/>
        <p:txBody>
          <a:bodyPr/>
          <a:lstStyle/>
          <a:p>
            <a:endParaRPr lang="en-US" dirty="0"/>
          </a:p>
        </p:txBody>
      </p:sp>
      <p:sp>
        <p:nvSpPr>
          <p:cNvPr id="7" name="Slide Number Placeholder 6">
            <a:extLst>
              <a:ext uri="{FF2B5EF4-FFF2-40B4-BE49-F238E27FC236}">
                <a16:creationId xmlns:a16="http://schemas.microsoft.com/office/drawing/2014/main" id="{E0B1B140-6B27-A9E5-686F-E0A1260B1319}"/>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152047889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949F66-F66B-FD13-D580-BAAF491A9580}"/>
              </a:ext>
            </a:extLst>
          </p:cNvPr>
          <p:cNvSpPr>
            <a:spLocks noGrp="1"/>
          </p:cNvSpPr>
          <p:nvPr>
            <p:ph type="title"/>
          </p:nvPr>
        </p:nvSpPr>
        <p:spPr>
          <a:xfrm>
            <a:off x="678871" y="685800"/>
            <a:ext cx="10827330" cy="985966"/>
          </a:xfrm>
        </p:spPr>
        <p:txBody>
          <a:bodyPr anchor="t"/>
          <a:lstStyle/>
          <a:p>
            <a:r>
              <a:rPr lang="nl-NL"/>
              <a:t>Klik om stijl te bewerken</a:t>
            </a:r>
            <a:endParaRPr lang="en-US"/>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78871" y="1830774"/>
            <a:ext cx="5112329" cy="433228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a:blip r:embed="rId2">
              <a:alphaModFix amt="60000"/>
              <a:extLst>
                <a:ext uri="{28A0092B-C50C-407E-A947-70E740481C1C}">
                  <a14:useLocalDpi xmlns:a14="http://schemas.microsoft.com/office/drawing/2010/main" val="0"/>
                </a:ext>
              </a:extLst>
            </a:blip>
            <a:srcRect/>
            <a:stretch>
              <a:fillRect l="-25363" r="-25363"/>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362821" y="1830773"/>
            <a:ext cx="5143379" cy="433228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Footer Placeholder 5">
            <a:extLst>
              <a:ext uri="{FF2B5EF4-FFF2-40B4-BE49-F238E27FC236}">
                <a16:creationId xmlns:a16="http://schemas.microsoft.com/office/drawing/2014/main" id="{EA4CDA6C-1820-A056-2B4A-240B4D831E43}"/>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1E93D0EB-A6DA-C46E-D18F-B61C44EF0422}"/>
              </a:ext>
            </a:extLst>
          </p:cNvPr>
          <p:cNvSpPr>
            <a:spLocks noGrp="1"/>
          </p:cNvSpPr>
          <p:nvPr>
            <p:ph type="dt" sz="half" idx="15"/>
          </p:nvPr>
        </p:nvSpPr>
        <p:spPr/>
        <p:txBody>
          <a:bodyPr/>
          <a:lstStyle/>
          <a:p>
            <a:endParaRPr lang="en-US" dirty="0"/>
          </a:p>
        </p:txBody>
      </p:sp>
      <p:sp>
        <p:nvSpPr>
          <p:cNvPr id="7" name="Slide Number Placeholder 6">
            <a:extLst>
              <a:ext uri="{FF2B5EF4-FFF2-40B4-BE49-F238E27FC236}">
                <a16:creationId xmlns:a16="http://schemas.microsoft.com/office/drawing/2014/main" id="{86BB683A-634D-19CA-3758-07887799DC40}"/>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96962765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1" y="685800"/>
            <a:ext cx="4274130" cy="1269482"/>
          </a:xfrm>
        </p:spPr>
        <p:txBody>
          <a:bodyPr anchor="t">
            <a:normAutofit/>
          </a:bodyPr>
          <a:lstStyle>
            <a:lvl1pPr>
              <a:defRPr sz="2800"/>
            </a:lvl1pPr>
          </a:lstStyle>
          <a:p>
            <a:r>
              <a:rPr lang="nl-NL"/>
              <a:t>Klik om stijl te bewerken</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1" y="2173850"/>
            <a:ext cx="4274130" cy="3963682"/>
          </a:xfrm>
          <a:blipFill>
            <a:blip r:embed="rId2">
              <a:alphaModFix amt="60000"/>
              <a:extLst>
                <a:ext uri="{28A0092B-C50C-407E-A947-70E740481C1C}">
                  <a14:useLocalDpi xmlns:a14="http://schemas.microsoft.com/office/drawing/2010/main" val="0"/>
                </a:ext>
              </a:extLst>
            </a:blip>
            <a:srcRect/>
            <a:stretch>
              <a:fillRect l="-32473" r="-3247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573333" y="685800"/>
            <a:ext cx="5932867" cy="547725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31D79C85-F436-B8CC-25B1-1484A2E6D9E5}"/>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370E5895-9C3C-E2ED-0696-017C51EB8F17}"/>
              </a:ext>
            </a:extLst>
          </p:cNvPr>
          <p:cNvSpPr>
            <a:spLocks noGrp="1"/>
          </p:cNvSpPr>
          <p:nvPr>
            <p:ph type="dt" sz="half" idx="15"/>
          </p:nvPr>
        </p:nvSpPr>
        <p:spPr/>
        <p:txBody>
          <a:bodyPr/>
          <a:lstStyle/>
          <a:p>
            <a:endParaRPr lang="en-US" dirty="0"/>
          </a:p>
        </p:txBody>
      </p:sp>
      <p:sp>
        <p:nvSpPr>
          <p:cNvPr id="5" name="Slide Number Placeholder 4">
            <a:extLst>
              <a:ext uri="{FF2B5EF4-FFF2-40B4-BE49-F238E27FC236}">
                <a16:creationId xmlns:a16="http://schemas.microsoft.com/office/drawing/2014/main" id="{96110E32-BBC0-38C8-4A92-51464FFB2E45}"/>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150139813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781763" y="687493"/>
            <a:ext cx="6724438" cy="1446108"/>
          </a:xfrm>
        </p:spPr>
        <p:txBody>
          <a:bodyPr anchor="t"/>
          <a:lstStyle/>
          <a:p>
            <a:r>
              <a:rPr lang="nl-NL"/>
              <a:t>Klik om stijl te bewerken</a:t>
            </a:r>
            <a:endParaRPr lang="en-US"/>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78871" y="687492"/>
            <a:ext cx="3435929"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91918" r="-91918"/>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783374" y="2419354"/>
            <a:ext cx="6714213" cy="3743702"/>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4D434C21-9AE9-F631-7C47-0FF6C5942762}"/>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13D4C698-492C-2FAD-95DB-969CC69A6005}"/>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85539C1F-4C6E-483B-915F-317EFA8BE922}"/>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65004349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6275" y="687493"/>
            <a:ext cx="7379174" cy="1446108"/>
          </a:xfrm>
        </p:spPr>
        <p:txBody>
          <a:bodyPr anchor="t"/>
          <a:lstStyle/>
          <a:p>
            <a:r>
              <a:rPr lang="nl-NL"/>
              <a:t>Klik om stijl te bewerken</a:t>
            </a:r>
            <a:endParaRPr lang="en-US"/>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78871" y="2419354"/>
            <a:ext cx="7367953" cy="3743702"/>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8724022" y="687492"/>
            <a:ext cx="2789107" cy="5483016"/>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a:blip r:embed="rId2">
              <a:alphaModFix amt="60000"/>
              <a:extLst>
                <a:ext uri="{28A0092B-C50C-407E-A947-70E740481C1C}">
                  <a14:useLocalDpi xmlns:a14="http://schemas.microsoft.com/office/drawing/2010/main" val="0"/>
                </a:ext>
              </a:extLst>
            </a:blip>
            <a:srcRect/>
            <a:stretch>
              <a:fillRect l="-124830" r="-124830"/>
            </a:stretch>
          </a:blipFill>
        </p:spPr>
        <p:txBody>
          <a:bodyPr wrap="square">
            <a:noAutofit/>
          </a:bodyPr>
          <a:lstStyle>
            <a:lvl1pPr marL="0" indent="0">
              <a:buNone/>
              <a:defRPr/>
            </a:lvl1pPr>
          </a:lstStyle>
          <a:p>
            <a:r>
              <a:rPr lang="en-US" dirty="0"/>
              <a:t>   </a:t>
            </a:r>
          </a:p>
        </p:txBody>
      </p:sp>
      <p:sp>
        <p:nvSpPr>
          <p:cNvPr id="4" name="Footer Placeholder 3">
            <a:extLst>
              <a:ext uri="{FF2B5EF4-FFF2-40B4-BE49-F238E27FC236}">
                <a16:creationId xmlns:a16="http://schemas.microsoft.com/office/drawing/2014/main" id="{DA01B279-14F8-811B-68AF-FDEBF89CFB1F}"/>
              </a:ext>
            </a:extLst>
          </p:cNvPr>
          <p:cNvSpPr>
            <a:spLocks noGrp="1"/>
          </p:cNvSpPr>
          <p:nvPr>
            <p:ph type="ftr" sz="quarter" idx="16"/>
          </p:nvPr>
        </p:nvSpPr>
        <p:spPr/>
        <p:txBody>
          <a:bodyPr/>
          <a:lstStyle/>
          <a:p>
            <a:endParaRPr lang="en-US" dirty="0"/>
          </a:p>
        </p:txBody>
      </p:sp>
      <p:sp>
        <p:nvSpPr>
          <p:cNvPr id="3" name="Date Placeholder 2">
            <a:extLst>
              <a:ext uri="{FF2B5EF4-FFF2-40B4-BE49-F238E27FC236}">
                <a16:creationId xmlns:a16="http://schemas.microsoft.com/office/drawing/2014/main" id="{72087AEB-2562-14F9-A50E-AD7A31F76ADF}"/>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D8BBF552-6277-D4E7-9B98-D4080873F748}"/>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160189035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3754218" y="687493"/>
            <a:ext cx="7758911" cy="988908"/>
          </a:xfrm>
        </p:spPr>
        <p:txBody>
          <a:bodyPr anchor="t"/>
          <a:lstStyle/>
          <a:p>
            <a:r>
              <a:rPr lang="nl-NL"/>
              <a:t>Klik om stijl te bewerken</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87494" y="687492"/>
            <a:ext cx="2360507" cy="5483016"/>
          </a:xfrm>
          <a:blipFill>
            <a:blip r:embed="rId2">
              <a:alphaModFix amt="60000"/>
              <a:extLst>
                <a:ext uri="{28A0092B-C50C-407E-A947-70E740481C1C}">
                  <a14:useLocalDpi xmlns:a14="http://schemas.microsoft.com/office/drawing/2010/main" val="0"/>
                </a:ext>
              </a:extLst>
            </a:blip>
            <a:srcRect/>
            <a:stretch>
              <a:fillRect l="-156574" r="-156574"/>
            </a:stretch>
          </a:blipFill>
        </p:spPr>
        <p:txBody>
          <a:bodyPr/>
          <a:lstStyle>
            <a:lvl1pPr marL="0" indent="0">
              <a:buNone/>
              <a:defRPr/>
            </a:lvl1pPr>
          </a:lstStyle>
          <a:p>
            <a:r>
              <a:rPr lang="en-US" dirty="0"/>
              <a:t>   </a:t>
            </a:r>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3754218" y="1953528"/>
            <a:ext cx="7750288" cy="420952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3" name="Footer Placeholder 2">
            <a:extLst>
              <a:ext uri="{FF2B5EF4-FFF2-40B4-BE49-F238E27FC236}">
                <a16:creationId xmlns:a16="http://schemas.microsoft.com/office/drawing/2014/main" id="{FB734294-24E0-2032-5C49-55BAB969D42C}"/>
              </a:ext>
            </a:extLst>
          </p:cNvPr>
          <p:cNvSpPr>
            <a:spLocks noGrp="1"/>
          </p:cNvSpPr>
          <p:nvPr>
            <p:ph type="ftr" sz="quarter" idx="16"/>
          </p:nvPr>
        </p:nvSpPr>
        <p:spPr/>
        <p:txBody>
          <a:bodyPr/>
          <a:lstStyle/>
          <a:p>
            <a:endParaRPr lang="en-US" dirty="0"/>
          </a:p>
        </p:txBody>
      </p:sp>
      <p:sp>
        <p:nvSpPr>
          <p:cNvPr id="2" name="Date Placeholder 1">
            <a:extLst>
              <a:ext uri="{FF2B5EF4-FFF2-40B4-BE49-F238E27FC236}">
                <a16:creationId xmlns:a16="http://schemas.microsoft.com/office/drawing/2014/main" id="{4B22AC9E-77BC-1AD2-8EB8-923CDF4BBE01}"/>
              </a:ext>
            </a:extLst>
          </p:cNvPr>
          <p:cNvSpPr>
            <a:spLocks noGrp="1"/>
          </p:cNvSpPr>
          <p:nvPr>
            <p:ph type="dt" sz="half" idx="15"/>
          </p:nvPr>
        </p:nvSpPr>
        <p:spPr/>
        <p:txBody>
          <a:bodyPr/>
          <a:lstStyle/>
          <a:p>
            <a:endParaRPr lang="en-US" dirty="0"/>
          </a:p>
        </p:txBody>
      </p:sp>
      <p:sp>
        <p:nvSpPr>
          <p:cNvPr id="4" name="Slide Number Placeholder 3">
            <a:extLst>
              <a:ext uri="{FF2B5EF4-FFF2-40B4-BE49-F238E27FC236}">
                <a16:creationId xmlns:a16="http://schemas.microsoft.com/office/drawing/2014/main" id="{5A2A8A83-D457-8B0A-7A32-F95024D8D586}"/>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342057886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B3EC321-CEEB-C816-CF10-03F0A527D569}"/>
              </a:ext>
            </a:extLst>
          </p:cNvPr>
          <p:cNvSpPr>
            <a:spLocks noGrp="1"/>
          </p:cNvSpPr>
          <p:nvPr>
            <p:ph type="title"/>
          </p:nvPr>
        </p:nvSpPr>
        <p:spPr>
          <a:xfrm>
            <a:off x="678131" y="687493"/>
            <a:ext cx="8424453" cy="988908"/>
          </a:xfrm>
        </p:spPr>
        <p:txBody>
          <a:bodyPr anchor="t"/>
          <a:lstStyle/>
          <a:p>
            <a:r>
              <a:rPr lang="nl-NL"/>
              <a:t>Klik om stijl te bewerken</a:t>
            </a:r>
            <a:endParaRPr lang="en-US"/>
          </a:p>
        </p:txBody>
      </p:sp>
      <p:sp>
        <p:nvSpPr>
          <p:cNvPr id="12" name="Content Placeholder 7">
            <a:extLst>
              <a:ext uri="{FF2B5EF4-FFF2-40B4-BE49-F238E27FC236}">
                <a16:creationId xmlns:a16="http://schemas.microsoft.com/office/drawing/2014/main" id="{0F80EB41-3C35-A1B2-916F-477D2FDBA78F}"/>
              </a:ext>
            </a:extLst>
          </p:cNvPr>
          <p:cNvSpPr>
            <a:spLocks noGrp="1"/>
          </p:cNvSpPr>
          <p:nvPr>
            <p:ph sz="quarter" idx="14"/>
          </p:nvPr>
        </p:nvSpPr>
        <p:spPr>
          <a:xfrm>
            <a:off x="678871" y="1953528"/>
            <a:ext cx="8415090" cy="420952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9769355" y="687492"/>
            <a:ext cx="1722308" cy="5483016"/>
          </a:xfrm>
          <a:blipFill>
            <a:blip r:embed="rId2">
              <a:alphaModFix amt="60000"/>
              <a:extLst>
                <a:ext uri="{28A0092B-C50C-407E-A947-70E740481C1C}">
                  <a14:useLocalDpi xmlns:a14="http://schemas.microsoft.com/office/drawing/2010/main" val="0"/>
                </a:ext>
              </a:extLst>
            </a:blip>
            <a:srcRect/>
            <a:stretch>
              <a:fillRect l="-233120" r="-233120"/>
            </a:stretch>
          </a:blipFill>
        </p:spPr>
        <p:txBody>
          <a:bodyPr/>
          <a:lstStyle>
            <a:lvl1pPr marL="0" indent="0">
              <a:buNone/>
              <a:defRPr/>
            </a:lvl1pPr>
          </a:lstStyle>
          <a:p>
            <a:r>
              <a:rPr lang="en-US" dirty="0"/>
              <a:t>   </a:t>
            </a:r>
          </a:p>
        </p:txBody>
      </p:sp>
      <p:sp>
        <p:nvSpPr>
          <p:cNvPr id="3" name="Footer Placeholder 2">
            <a:extLst>
              <a:ext uri="{FF2B5EF4-FFF2-40B4-BE49-F238E27FC236}">
                <a16:creationId xmlns:a16="http://schemas.microsoft.com/office/drawing/2014/main" id="{6963ABC3-6B6D-93A5-5D5C-31E2D53D3F40}"/>
              </a:ext>
            </a:extLst>
          </p:cNvPr>
          <p:cNvSpPr>
            <a:spLocks noGrp="1"/>
          </p:cNvSpPr>
          <p:nvPr>
            <p:ph type="ftr" sz="quarter" idx="16"/>
          </p:nvPr>
        </p:nvSpPr>
        <p:spPr/>
        <p:txBody>
          <a:bodyPr/>
          <a:lstStyle/>
          <a:p>
            <a:endParaRPr lang="en-US" dirty="0"/>
          </a:p>
        </p:txBody>
      </p:sp>
      <p:sp>
        <p:nvSpPr>
          <p:cNvPr id="2" name="Date Placeholder 1">
            <a:extLst>
              <a:ext uri="{FF2B5EF4-FFF2-40B4-BE49-F238E27FC236}">
                <a16:creationId xmlns:a16="http://schemas.microsoft.com/office/drawing/2014/main" id="{C47FF304-5BE8-9322-A906-1705F80BA2A6}"/>
              </a:ext>
            </a:extLst>
          </p:cNvPr>
          <p:cNvSpPr>
            <a:spLocks noGrp="1"/>
          </p:cNvSpPr>
          <p:nvPr>
            <p:ph type="dt" sz="half" idx="15"/>
          </p:nvPr>
        </p:nvSpPr>
        <p:spPr/>
        <p:txBody>
          <a:bodyPr/>
          <a:lstStyle/>
          <a:p>
            <a:endParaRPr lang="en-US" dirty="0"/>
          </a:p>
        </p:txBody>
      </p:sp>
      <p:sp>
        <p:nvSpPr>
          <p:cNvPr id="4" name="Slide Number Placeholder 3">
            <a:extLst>
              <a:ext uri="{FF2B5EF4-FFF2-40B4-BE49-F238E27FC236}">
                <a16:creationId xmlns:a16="http://schemas.microsoft.com/office/drawing/2014/main" id="{A9E9EE94-4C42-847B-A24C-BB0C72B4D29D}"/>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338320761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78872" y="685800"/>
            <a:ext cx="2855064" cy="2972670"/>
          </a:xfrm>
        </p:spPr>
        <p:txBody>
          <a:bodyPr anchor="t">
            <a:normAutofit/>
          </a:bodyPr>
          <a:lstStyle>
            <a:lvl1pPr>
              <a:defRPr sz="2400"/>
            </a:lvl1pPr>
          </a:lstStyle>
          <a:p>
            <a:r>
              <a:rPr lang="nl-NL"/>
              <a:t>Klik om stijl te bewerken</a:t>
            </a:r>
            <a:endParaRPr lang="en-US"/>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78870" y="3942324"/>
            <a:ext cx="2855065" cy="2206578"/>
          </a:xfrm>
          <a:blipFill>
            <a:blip r:embed="rId2">
              <a:alphaModFix amt="60000"/>
              <a:extLst>
                <a:ext uri="{28A0092B-C50C-407E-A947-70E740481C1C}">
                  <a14:useLocalDpi xmlns:a14="http://schemas.microsoft.com/office/drawing/2010/main" val="0"/>
                </a:ext>
              </a:extLst>
            </a:blip>
            <a:srcRect/>
            <a:stretch>
              <a:fillRect l="-18733" r="-18733"/>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154267" y="687492"/>
            <a:ext cx="7348626" cy="548301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6" name="Footer Placeholder 5">
            <a:extLst>
              <a:ext uri="{FF2B5EF4-FFF2-40B4-BE49-F238E27FC236}">
                <a16:creationId xmlns:a16="http://schemas.microsoft.com/office/drawing/2014/main" id="{6FBD4A13-0539-3541-39AF-1B480EBA2F2D}"/>
              </a:ext>
            </a:extLst>
          </p:cNvPr>
          <p:cNvSpPr>
            <a:spLocks noGrp="1"/>
          </p:cNvSpPr>
          <p:nvPr>
            <p:ph type="ftr" sz="quarter" idx="16"/>
          </p:nvPr>
        </p:nvSpPr>
        <p:spPr/>
        <p:txBody>
          <a:bodyPr/>
          <a:lstStyle/>
          <a:p>
            <a:endParaRPr lang="en-US" dirty="0"/>
          </a:p>
        </p:txBody>
      </p:sp>
      <p:sp>
        <p:nvSpPr>
          <p:cNvPr id="5" name="Date Placeholder 4">
            <a:extLst>
              <a:ext uri="{FF2B5EF4-FFF2-40B4-BE49-F238E27FC236}">
                <a16:creationId xmlns:a16="http://schemas.microsoft.com/office/drawing/2014/main" id="{FB8ACC0E-954E-D09D-5796-336CDFE59B7E}"/>
              </a:ext>
            </a:extLst>
          </p:cNvPr>
          <p:cNvSpPr>
            <a:spLocks noGrp="1"/>
          </p:cNvSpPr>
          <p:nvPr>
            <p:ph type="dt" sz="half" idx="15"/>
          </p:nvPr>
        </p:nvSpPr>
        <p:spPr/>
        <p:txBody>
          <a:bodyPr/>
          <a:lstStyle/>
          <a:p>
            <a:endParaRPr lang="en-US" dirty="0"/>
          </a:p>
        </p:txBody>
      </p:sp>
      <p:sp>
        <p:nvSpPr>
          <p:cNvPr id="9" name="Slide Number Placeholder 8">
            <a:extLst>
              <a:ext uri="{FF2B5EF4-FFF2-40B4-BE49-F238E27FC236}">
                <a16:creationId xmlns:a16="http://schemas.microsoft.com/office/drawing/2014/main" id="{2AB00B6B-DAF9-BF70-8202-C26BBB5E7434}"/>
              </a:ext>
            </a:extLst>
          </p:cNvPr>
          <p:cNvSpPr>
            <a:spLocks noGrp="1"/>
          </p:cNvSpPr>
          <p:nvPr>
            <p:ph type="sldNum" sz="quarter" idx="17"/>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209214567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Number Lar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426CE28-2F47-41A4-DF25-8AEC2F9F9580}"/>
              </a:ext>
            </a:extLst>
          </p:cNvPr>
          <p:cNvSpPr>
            <a:spLocks noGrp="1"/>
          </p:cNvSpPr>
          <p:nvPr>
            <p:ph type="title"/>
          </p:nvPr>
        </p:nvSpPr>
        <p:spPr>
          <a:xfrm>
            <a:off x="678872" y="5027214"/>
            <a:ext cx="7620000" cy="1135842"/>
          </a:xfrm>
        </p:spPr>
        <p:txBody>
          <a:bodyPr anchor="t">
            <a:normAutofit/>
          </a:bodyPr>
          <a:lstStyle>
            <a:lvl1pPr>
              <a:defRPr sz="2000"/>
            </a:lvl1pPr>
          </a:lstStyle>
          <a:p>
            <a:r>
              <a:rPr lang="nl-NL"/>
              <a:t>Klik om stijl te bewerken</a:t>
            </a:r>
            <a:endParaRPr lang="en-US" dirty="0"/>
          </a:p>
        </p:txBody>
      </p:sp>
      <p:sp>
        <p:nvSpPr>
          <p:cNvPr id="8" name="Content Placeholder 7">
            <a:extLst>
              <a:ext uri="{FF2B5EF4-FFF2-40B4-BE49-F238E27FC236}">
                <a16:creationId xmlns:a16="http://schemas.microsoft.com/office/drawing/2014/main" id="{857B16B5-93A5-3ACF-80AB-6B1967DD6DE4}"/>
              </a:ext>
            </a:extLst>
          </p:cNvPr>
          <p:cNvSpPr>
            <a:spLocks noGrp="1"/>
          </p:cNvSpPr>
          <p:nvPr>
            <p:ph sz="quarter" idx="14" hasCustomPrompt="1"/>
          </p:nvPr>
        </p:nvSpPr>
        <p:spPr>
          <a:xfrm>
            <a:off x="678872" y="2743201"/>
            <a:ext cx="5638800" cy="2284013"/>
          </a:xfrm>
        </p:spPr>
        <p:txBody>
          <a:bodyPr anchor="b"/>
          <a:lstStyle>
            <a:lvl1pPr marL="0" indent="0">
              <a:buNone/>
              <a:defRPr sz="13800"/>
            </a:lvl1pPr>
          </a:lstStyle>
          <a:p>
            <a:pPr lvl="0"/>
            <a:r>
              <a:rPr lang="en-US" dirty="0"/>
              <a:t>##%</a:t>
            </a:r>
          </a:p>
        </p:txBody>
      </p:sp>
    </p:spTree>
    <p:extLst>
      <p:ext uri="{BB962C8B-B14F-4D97-AF65-F5344CB8AC3E}">
        <p14:creationId xmlns:p14="http://schemas.microsoft.com/office/powerpoint/2010/main" val="162670114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Number Larg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5562600" y="4800600"/>
            <a:ext cx="5943600" cy="1388534"/>
          </a:xfrm>
        </p:spPr>
        <p:txBody>
          <a:bodyPr vert="horz" lIns="91440" tIns="45720" rIns="91440" bIns="45720" rtlCol="0" anchor="t">
            <a:normAutofit/>
          </a:bodyPr>
          <a:lstStyle>
            <a:lvl1pPr algn="r">
              <a:lnSpc>
                <a:spcPct val="110000"/>
              </a:lnSpc>
              <a:defRPr lang="en-US" sz="2000" dirty="0">
                <a:latin typeface="+mn-lt"/>
              </a:defRPr>
            </a:lvl1pPr>
          </a:lstStyle>
          <a:p>
            <a:pPr lvl="0">
              <a:lnSpc>
                <a:spcPct val="110000"/>
              </a:lnSpc>
            </a:pPr>
            <a:r>
              <a:rPr lang="nl-NL"/>
              <a:t>Klik om stijl te bewerken</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5562601" y="1676400"/>
            <a:ext cx="5943600" cy="3124200"/>
          </a:xfrm>
        </p:spPr>
        <p:txBody>
          <a:bodyPr vert="horz" lIns="91440" tIns="45720" rIns="91440" bIns="45720" rtlCol="0" anchor="b">
            <a:normAutofit/>
          </a:bodyPr>
          <a:lstStyle>
            <a:lvl1pPr marL="0" indent="0" algn="r">
              <a:lnSpc>
                <a:spcPct val="90000"/>
              </a:lnSpc>
              <a:buNone/>
              <a:defRPr lang="en-US" sz="13800" b="0" dirty="0">
                <a:latin typeface="+mj-lt"/>
              </a:defRPr>
            </a:lvl1pPr>
          </a:lstStyle>
          <a:p>
            <a:pPr marL="0" lvl="0" indent="0">
              <a:lnSpc>
                <a:spcPct val="90000"/>
              </a:lnSpc>
              <a:buNone/>
            </a:pPr>
            <a:r>
              <a:rPr lang="en-US" dirty="0"/>
              <a:t>##%</a:t>
            </a:r>
          </a:p>
        </p:txBody>
      </p:sp>
    </p:spTree>
    <p:extLst>
      <p:ext uri="{BB962C8B-B14F-4D97-AF65-F5344CB8AC3E}">
        <p14:creationId xmlns:p14="http://schemas.microsoft.com/office/powerpoint/2010/main" val="314291748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860804" y="4191001"/>
            <a:ext cx="8470392" cy="1762537"/>
          </a:xfrm>
        </p:spPr>
        <p:txBody>
          <a:bodyPr anchor="t">
            <a:normAutofit/>
          </a:bodyPr>
          <a:lstStyle>
            <a:lvl1pPr algn="ctr">
              <a:lnSpc>
                <a:spcPct val="110000"/>
              </a:lnSpc>
              <a:defRPr lang="en-US" sz="2000" b="0" kern="1200" cap="all" spc="600" baseline="0">
                <a:solidFill>
                  <a:schemeClr val="tx1"/>
                </a:solidFill>
                <a:latin typeface="+mn-lt"/>
                <a:ea typeface="+mj-ea"/>
                <a:cs typeface="+mj-cs"/>
              </a:defRPr>
            </a:lvl1pPr>
          </a:lstStyle>
          <a:p>
            <a:r>
              <a:rPr lang="nl-NL"/>
              <a:t>Klik om stijl te bewerken</a:t>
            </a:r>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1860804" y="694935"/>
            <a:ext cx="8470392" cy="3496065"/>
          </a:xfrm>
        </p:spPr>
        <p:txBody>
          <a:bodyPr anchor="b">
            <a:normAutofit/>
          </a:bodyPr>
          <a:lstStyle>
            <a:lvl1pPr marL="0" indent="0" algn="ctr">
              <a:lnSpc>
                <a:spcPct val="90000"/>
              </a:lnSpc>
              <a:buNone/>
              <a:defRPr sz="13800" b="0">
                <a:solidFill>
                  <a:schemeClr val="tx1"/>
                </a:solidFill>
                <a:latin typeface="+mj-lt"/>
              </a:defRPr>
            </a:lvl1pPr>
          </a:lstStyle>
          <a:p>
            <a:pPr lvl="0"/>
            <a:r>
              <a:rPr lang="en-US" dirty="0"/>
              <a:t>##%</a:t>
            </a:r>
          </a:p>
        </p:txBody>
      </p:sp>
    </p:spTree>
    <p:extLst>
      <p:ext uri="{BB962C8B-B14F-4D97-AF65-F5344CB8AC3E}">
        <p14:creationId xmlns:p14="http://schemas.microsoft.com/office/powerpoint/2010/main" val="33003862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Statem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latin typeface="+mn-lt"/>
              </a:defRPr>
            </a:lvl1pPr>
          </a:lstStyle>
          <a:p>
            <a:r>
              <a:rPr lang="nl-NL"/>
              <a:t>Klik om stijl te bewerken</a:t>
            </a:r>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539147" y="1830774"/>
            <a:ext cx="9113707" cy="3196443"/>
          </a:xfrm>
        </p:spPr>
        <p:txBody>
          <a:bodyPr vert="horz" lIns="91440" tIns="45720" rIns="91440" bIns="45720" rtlCol="0" anchor="ctr">
            <a:normAutofit/>
          </a:bodyPr>
          <a:lstStyle>
            <a:lvl1pPr marL="0" indent="0" algn="ctr">
              <a:lnSpc>
                <a:spcPct val="90000"/>
              </a:lnSpc>
              <a:buNone/>
              <a:defRPr lang="en-US" sz="4000" b="0" cap="all" spc="600" baseline="0" dirty="0">
                <a:ea typeface="+mj-ea"/>
                <a:cs typeface="+mj-cs"/>
              </a:defRPr>
            </a:lvl1pPr>
            <a:lvl2pPr marL="228600" indent="0" algn="ctr">
              <a:lnSpc>
                <a:spcPct val="90000"/>
              </a:lnSpc>
              <a:buNone/>
              <a:defRPr lang="en-US" sz="2000" dirty="0"/>
            </a:lvl2pPr>
            <a:lvl3pPr marL="457200" indent="0" algn="ctr">
              <a:lnSpc>
                <a:spcPct val="90000"/>
              </a:lnSpc>
              <a:buNone/>
              <a:defRPr lang="en-US" sz="2000" dirty="0"/>
            </a:lvl3pPr>
            <a:lvl4pPr marL="685800" indent="0" algn="ctr">
              <a:lnSpc>
                <a:spcPct val="90000"/>
              </a:lnSpc>
              <a:buNone/>
              <a:defRPr lang="en-US" sz="2000" dirty="0"/>
            </a:lvl4pPr>
            <a:lvl5pPr marL="914400" indent="0" algn="ctr">
              <a:lnSpc>
                <a:spcPct val="90000"/>
              </a:lnSpc>
              <a:buNone/>
              <a:defRPr lang="en-US" sz="2000" dirty="0"/>
            </a:lvl5pPr>
          </a:lstStyle>
          <a:p>
            <a:pPr lvl="0">
              <a:spcBef>
                <a:spcPct val="0"/>
              </a:spcBef>
              <a:buNone/>
            </a:pPr>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53687360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Statem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nl-NL"/>
              <a:t>Klik om stijl te bewerken</a:t>
            </a:r>
            <a:endParaRPr lang="en-US"/>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78871" y="1325691"/>
            <a:ext cx="7169728" cy="4837366"/>
          </a:xfrm>
        </p:spPr>
        <p:txBody>
          <a:bodyPr anchor="b">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600" indent="0">
              <a:lnSpc>
                <a:spcPct val="90000"/>
              </a:lnSpc>
              <a:buNone/>
              <a:defRPr lang="en-US" sz="4000" b="0" kern="1200" cap="all" spc="600" baseline="0" dirty="0">
                <a:solidFill>
                  <a:schemeClr val="tx1"/>
                </a:solidFill>
                <a:latin typeface="+mj-lt"/>
                <a:ea typeface="+mj-ea"/>
                <a:cs typeface="+mj-cs"/>
              </a:defRPr>
            </a:lvl2pPr>
            <a:lvl3pPr marL="457200" indent="0">
              <a:lnSpc>
                <a:spcPct val="90000"/>
              </a:lnSpc>
              <a:buNone/>
              <a:defRPr lang="en-US" sz="4000" b="0" kern="1200" cap="all" spc="600" baseline="0" dirty="0">
                <a:solidFill>
                  <a:schemeClr val="tx1"/>
                </a:solidFill>
                <a:latin typeface="+mj-lt"/>
                <a:ea typeface="+mj-ea"/>
                <a:cs typeface="+mj-cs"/>
              </a:defRPr>
            </a:lvl3pPr>
            <a:lvl4pPr marL="685800" indent="0">
              <a:lnSpc>
                <a:spcPct val="90000"/>
              </a:lnSpc>
              <a:buNone/>
              <a:defRPr lang="en-US" sz="4000" b="0" kern="1200" cap="all" spc="600" baseline="0" dirty="0">
                <a:solidFill>
                  <a:schemeClr val="tx1"/>
                </a:solidFill>
                <a:latin typeface="+mj-lt"/>
                <a:ea typeface="+mj-ea"/>
                <a:cs typeface="+mj-cs"/>
              </a:defRPr>
            </a:lvl4pPr>
            <a:lvl5pPr marL="914400" indent="0">
              <a:lnSpc>
                <a:spcPct val="90000"/>
              </a:lnSpc>
              <a:buNone/>
              <a:defRPr lang="en-US" sz="4000" b="0" kern="1200" cap="all" spc="600" baseline="0" dirty="0">
                <a:solidFill>
                  <a:schemeClr val="tx1"/>
                </a:solidFill>
                <a:latin typeface="+mj-lt"/>
                <a:ea typeface="+mj-ea"/>
                <a:cs typeface="+mj-cs"/>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7901313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Statem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nl-NL"/>
              <a:t>Klik om stijl te bewerken</a:t>
            </a:r>
            <a:endParaRPr lang="en-US"/>
          </a:p>
        </p:txBody>
      </p:sp>
      <p:sp>
        <p:nvSpPr>
          <p:cNvPr id="6" name="Content Placeholder 6">
            <a:extLst>
              <a:ext uri="{FF2B5EF4-FFF2-40B4-BE49-F238E27FC236}">
                <a16:creationId xmlns:a16="http://schemas.microsoft.com/office/drawing/2014/main" id="{2A9D377F-07AE-65AF-821F-A5C0F12804B3}"/>
              </a:ext>
            </a:extLst>
          </p:cNvPr>
          <p:cNvSpPr>
            <a:spLocks noGrp="1"/>
          </p:cNvSpPr>
          <p:nvPr>
            <p:ph sz="quarter" idx="13" hasCustomPrompt="1"/>
          </p:nvPr>
        </p:nvSpPr>
        <p:spPr>
          <a:xfrm>
            <a:off x="678871" y="720332"/>
            <a:ext cx="6702552" cy="4306886"/>
          </a:xfrm>
        </p:spPr>
        <p:txBody>
          <a:bodyPr anchor="t">
            <a:normAutofit/>
          </a:bodyPr>
          <a:lstStyle>
            <a:lvl1pPr marL="0" indent="0">
              <a:lnSpc>
                <a:spcPct val="90000"/>
              </a:lnSpc>
              <a:buNone/>
              <a:defRPr lang="en-US" sz="4000" b="0" kern="1200" cap="all" spc="600" baseline="0" dirty="0">
                <a:solidFill>
                  <a:schemeClr val="tx1"/>
                </a:solidFill>
                <a:latin typeface="+mj-lt"/>
                <a:ea typeface="+mj-ea"/>
                <a:cs typeface="+mj-cs"/>
              </a:defRPr>
            </a:lvl1pPr>
            <a:lvl2pPr marL="228600" indent="0">
              <a:lnSpc>
                <a:spcPct val="90000"/>
              </a:lnSpc>
              <a:buNone/>
              <a:defRPr lang="en-US" sz="4000" b="0" kern="1200" cap="all" spc="600" baseline="0" dirty="0">
                <a:solidFill>
                  <a:schemeClr val="tx1"/>
                </a:solidFill>
                <a:latin typeface="+mj-lt"/>
                <a:ea typeface="+mj-ea"/>
                <a:cs typeface="+mj-cs"/>
              </a:defRPr>
            </a:lvl2pPr>
            <a:lvl3pPr marL="457200" indent="0">
              <a:lnSpc>
                <a:spcPct val="90000"/>
              </a:lnSpc>
              <a:buNone/>
              <a:defRPr lang="en-US" sz="4000" b="0" kern="1200" cap="all" spc="600" baseline="0" dirty="0">
                <a:solidFill>
                  <a:schemeClr val="tx1"/>
                </a:solidFill>
                <a:latin typeface="+mj-lt"/>
                <a:ea typeface="+mj-ea"/>
                <a:cs typeface="+mj-cs"/>
              </a:defRPr>
            </a:lvl3pPr>
            <a:lvl4pPr marL="685800" indent="0">
              <a:lnSpc>
                <a:spcPct val="90000"/>
              </a:lnSpc>
              <a:buNone/>
              <a:defRPr lang="en-US" sz="4000" b="0" kern="1200" cap="all" spc="600" baseline="0" dirty="0">
                <a:solidFill>
                  <a:schemeClr val="tx1"/>
                </a:solidFill>
                <a:latin typeface="+mj-lt"/>
                <a:ea typeface="+mj-ea"/>
                <a:cs typeface="+mj-cs"/>
              </a:defRPr>
            </a:lvl4pPr>
            <a:lvl5pPr marL="914400" indent="0">
              <a:lnSpc>
                <a:spcPct val="90000"/>
              </a:lnSpc>
              <a:buNone/>
              <a:defRPr lang="en-US" sz="4000" b="0" kern="1200" cap="all" spc="600" baseline="0" dirty="0">
                <a:solidFill>
                  <a:schemeClr val="tx1"/>
                </a:solidFill>
                <a:latin typeface="+mj-lt"/>
                <a:ea typeface="+mj-ea"/>
                <a:cs typeface="+mj-cs"/>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34168827"/>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5105400" y="5440680"/>
            <a:ext cx="6400800" cy="640080"/>
          </a:xfrm>
        </p:spPr>
        <p:txBody>
          <a:bodyPr anchor="ctr">
            <a:normAutofit/>
          </a:bodyPr>
          <a:lstStyle>
            <a:lvl1pPr algn="r">
              <a:lnSpc>
                <a:spcPct val="120000"/>
              </a:lnSpc>
              <a:defRPr sz="1600" spc="0">
                <a:solidFill>
                  <a:schemeClr val="tx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5105400" y="1600200"/>
            <a:ext cx="6400800" cy="3332480"/>
          </a:xfrm>
        </p:spPr>
        <p:txBody>
          <a:bodyPr anchor="b">
            <a:normAutofit/>
          </a:bodyPr>
          <a:lstStyle>
            <a:lvl1pPr marL="164592" indent="-164592" algn="r">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291048639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Quot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A93739-F149-35A6-ADA9-A0193DD6D4F2}"/>
              </a:ext>
            </a:extLst>
          </p:cNvPr>
          <p:cNvSpPr>
            <a:spLocks noGrp="1"/>
          </p:cNvSpPr>
          <p:nvPr>
            <p:ph type="title" hasCustomPrompt="1"/>
          </p:nvPr>
        </p:nvSpPr>
        <p:spPr>
          <a:xfrm>
            <a:off x="678872" y="5440354"/>
            <a:ext cx="5102352" cy="669472"/>
          </a:xfrm>
        </p:spPr>
        <p:txBody>
          <a:bodyPr anchor="ctr"/>
          <a:lstStyle>
            <a:lvl1pPr>
              <a:lnSpc>
                <a:spcPct val="120000"/>
              </a:lnSpc>
              <a:defRPr sz="1600" spc="0" baseline="0"/>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78872" y="914400"/>
            <a:ext cx="5102352" cy="4206240"/>
          </a:xfrm>
        </p:spPr>
        <p:txBody>
          <a:bodyPr anchor="b">
            <a:normAutofit/>
          </a:bodyPr>
          <a:lstStyle>
            <a:lvl1pPr marL="0" indent="0">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25482489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Quote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943EF64-B72A-842D-443E-85E51FB9C0C7}"/>
              </a:ext>
            </a:extLst>
          </p:cNvPr>
          <p:cNvSpPr>
            <a:spLocks noGrp="1"/>
          </p:cNvSpPr>
          <p:nvPr>
            <p:ph type="title" hasCustomPrompt="1"/>
          </p:nvPr>
        </p:nvSpPr>
        <p:spPr>
          <a:xfrm>
            <a:off x="2895600" y="4602480"/>
            <a:ext cx="6400800" cy="640080"/>
          </a:xfrm>
        </p:spPr>
        <p:txBody>
          <a:bodyPr anchor="ctr">
            <a:normAutofit/>
          </a:bodyPr>
          <a:lstStyle>
            <a:lvl1pPr algn="ctr">
              <a:lnSpc>
                <a:spcPct val="120000"/>
              </a:lnSpc>
              <a:defRPr sz="1600" spc="0">
                <a:solidFill>
                  <a:schemeClr val="tx1"/>
                </a:solidFill>
                <a:latin typeface="+mn-lt"/>
              </a:defRPr>
            </a:lvl1pPr>
          </a:lstStyle>
          <a:p>
            <a:r>
              <a:rPr lang="en-US" dirty="0"/>
              <a:t>Quote Author</a:t>
            </a:r>
          </a:p>
        </p:txBody>
      </p:sp>
      <p:sp>
        <p:nvSpPr>
          <p:cNvPr id="4" name="Content Placeholder 6">
            <a:extLst>
              <a:ext uri="{FF2B5EF4-FFF2-40B4-BE49-F238E27FC236}">
                <a16:creationId xmlns:a16="http://schemas.microsoft.com/office/drawing/2014/main" id="{0648D1EC-4439-0A29-775B-BBF446B5FEC6}"/>
              </a:ext>
            </a:extLst>
          </p:cNvPr>
          <p:cNvSpPr>
            <a:spLocks noGrp="1"/>
          </p:cNvSpPr>
          <p:nvPr>
            <p:ph sz="quarter" idx="13" hasCustomPrompt="1"/>
          </p:nvPr>
        </p:nvSpPr>
        <p:spPr>
          <a:xfrm>
            <a:off x="1466850" y="1143000"/>
            <a:ext cx="9258300" cy="2951480"/>
          </a:xfrm>
        </p:spPr>
        <p:txBody>
          <a:bodyPr anchor="b">
            <a:normAutofit/>
          </a:bodyPr>
          <a:lstStyle>
            <a:lvl1pPr marL="164592" indent="-164592" algn="ctr">
              <a:lnSpc>
                <a:spcPct val="100000"/>
              </a:lnSpc>
              <a:spcBef>
                <a:spcPts val="0"/>
              </a:spcBef>
              <a:buNone/>
              <a:defRPr sz="4800">
                <a:latin typeface="+mj-lt"/>
              </a:defRPr>
            </a:lvl1pPr>
          </a:lstStyle>
          <a:p>
            <a:pPr lvl="0"/>
            <a:r>
              <a:rPr lang="en-US" dirty="0"/>
              <a:t>Click to add Quote</a:t>
            </a:r>
          </a:p>
        </p:txBody>
      </p:sp>
    </p:spTree>
    <p:extLst>
      <p:ext uri="{BB962C8B-B14F-4D97-AF65-F5344CB8AC3E}">
        <p14:creationId xmlns:p14="http://schemas.microsoft.com/office/powerpoint/2010/main" val="197096009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Inhoud van twe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948E0A-DAAD-770F-21DF-99504CDB6948}"/>
              </a:ext>
            </a:extLst>
          </p:cNvPr>
          <p:cNvSpPr>
            <a:spLocks noGrp="1"/>
          </p:cNvSpPr>
          <p:nvPr>
            <p:ph type="title"/>
          </p:nvPr>
        </p:nvSpPr>
        <p:spPr>
          <a:xfrm>
            <a:off x="678871" y="694932"/>
            <a:ext cx="10827330" cy="985966"/>
          </a:xfrm>
        </p:spPr>
        <p:txBody>
          <a:bodyPr anchor="t"/>
          <a:lstStyle/>
          <a:p>
            <a:r>
              <a:rPr lang="nl-NL"/>
              <a:t>Klik om stijl te bewerken</a:t>
            </a:r>
            <a:endParaRPr lang="en-US"/>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86122" y="2057399"/>
            <a:ext cx="5140007" cy="411956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365872" y="2057399"/>
            <a:ext cx="5140328" cy="411956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5" name="Footer Placeholder 4">
            <a:extLst>
              <a:ext uri="{FF2B5EF4-FFF2-40B4-BE49-F238E27FC236}">
                <a16:creationId xmlns:a16="http://schemas.microsoft.com/office/drawing/2014/main" id="{CFEA833E-541C-85C6-BF1E-EC605C8F4B39}"/>
              </a:ext>
            </a:extLst>
          </p:cNvPr>
          <p:cNvSpPr>
            <a:spLocks noGrp="1"/>
          </p:cNvSpPr>
          <p:nvPr>
            <p:ph type="ftr" sz="quarter" idx="18"/>
          </p:nvPr>
        </p:nvSpPr>
        <p:spPr/>
        <p:txBody>
          <a:bodyPr/>
          <a:lstStyle/>
          <a:p>
            <a:endParaRPr lang="en-US" dirty="0"/>
          </a:p>
        </p:txBody>
      </p:sp>
      <p:sp>
        <p:nvSpPr>
          <p:cNvPr id="2" name="Date Placeholder 1">
            <a:extLst>
              <a:ext uri="{FF2B5EF4-FFF2-40B4-BE49-F238E27FC236}">
                <a16:creationId xmlns:a16="http://schemas.microsoft.com/office/drawing/2014/main" id="{F14C70C3-D6A0-EE88-649F-33534359824B}"/>
              </a:ext>
            </a:extLst>
          </p:cNvPr>
          <p:cNvSpPr>
            <a:spLocks noGrp="1"/>
          </p:cNvSpPr>
          <p:nvPr>
            <p:ph type="dt" sz="half" idx="17"/>
          </p:nvPr>
        </p:nvSpPr>
        <p:spPr/>
        <p:txBody>
          <a:bodyPr/>
          <a:lstStyle/>
          <a:p>
            <a:endParaRPr lang="en-US" dirty="0"/>
          </a:p>
        </p:txBody>
      </p:sp>
      <p:sp>
        <p:nvSpPr>
          <p:cNvPr id="6" name="Slide Number Placeholder 5">
            <a:extLst>
              <a:ext uri="{FF2B5EF4-FFF2-40B4-BE49-F238E27FC236}">
                <a16:creationId xmlns:a16="http://schemas.microsoft.com/office/drawing/2014/main" id="{05795649-E940-A4B1-5901-B56C3AF3CD31}"/>
              </a:ext>
            </a:extLst>
          </p:cNvPr>
          <p:cNvSpPr>
            <a:spLocks noGrp="1"/>
          </p:cNvSpPr>
          <p:nvPr>
            <p:ph type="sldNum" sz="quarter" idx="19"/>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388124193"/>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Vergelijking">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1B7E0276-8109-589D-7633-DD4218D7AD4D}"/>
              </a:ext>
            </a:extLst>
          </p:cNvPr>
          <p:cNvSpPr>
            <a:spLocks noGrp="1"/>
          </p:cNvSpPr>
          <p:nvPr>
            <p:ph type="title"/>
          </p:nvPr>
        </p:nvSpPr>
        <p:spPr>
          <a:xfrm>
            <a:off x="678870" y="694932"/>
            <a:ext cx="10827329" cy="985966"/>
          </a:xfrm>
        </p:spPr>
        <p:txBody>
          <a:bodyPr anchor="t"/>
          <a:lstStyle/>
          <a:p>
            <a:r>
              <a:rPr lang="nl-NL"/>
              <a:t>Klik om stijl te bewerken</a:t>
            </a:r>
            <a:endParaRPr lang="en-US"/>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78870" y="1954766"/>
            <a:ext cx="5147410"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65774" y="1954766"/>
            <a:ext cx="5141914" cy="559834"/>
          </a:xfrm>
        </p:spPr>
        <p:txBody>
          <a:bodyPr anchor="b">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10" name="Content Placeholder 3">
            <a:extLst>
              <a:ext uri="{FF2B5EF4-FFF2-40B4-BE49-F238E27FC236}">
                <a16:creationId xmlns:a16="http://schemas.microsoft.com/office/drawing/2014/main" id="{068456CB-E141-4FD9-87C3-ECEBF8A7D9A1}"/>
              </a:ext>
            </a:extLst>
          </p:cNvPr>
          <p:cNvSpPr>
            <a:spLocks noGrp="1"/>
          </p:cNvSpPr>
          <p:nvPr>
            <p:ph sz="quarter" idx="15"/>
          </p:nvPr>
        </p:nvSpPr>
        <p:spPr>
          <a:xfrm>
            <a:off x="680459" y="2788468"/>
            <a:ext cx="5145670" cy="338849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11" name="Content Placeholder 9">
            <a:extLst>
              <a:ext uri="{FF2B5EF4-FFF2-40B4-BE49-F238E27FC236}">
                <a16:creationId xmlns:a16="http://schemas.microsoft.com/office/drawing/2014/main" id="{48C7E4C7-BE12-E106-3871-9FD922E346B3}"/>
              </a:ext>
            </a:extLst>
          </p:cNvPr>
          <p:cNvSpPr>
            <a:spLocks noGrp="1"/>
          </p:cNvSpPr>
          <p:nvPr>
            <p:ph sz="quarter" idx="16"/>
          </p:nvPr>
        </p:nvSpPr>
        <p:spPr>
          <a:xfrm>
            <a:off x="6365871" y="2788468"/>
            <a:ext cx="5140177" cy="338849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4F60D6F2-E303-8711-DD86-38797649A730}"/>
              </a:ext>
            </a:extLst>
          </p:cNvPr>
          <p:cNvSpPr>
            <a:spLocks noGrp="1"/>
          </p:cNvSpPr>
          <p:nvPr>
            <p:ph type="ftr" sz="quarter" idx="18"/>
          </p:nvPr>
        </p:nvSpPr>
        <p:spPr/>
        <p:txBody>
          <a:bodyPr/>
          <a:lstStyle/>
          <a:p>
            <a:endParaRPr lang="en-US" dirty="0"/>
          </a:p>
        </p:txBody>
      </p:sp>
      <p:sp>
        <p:nvSpPr>
          <p:cNvPr id="2" name="Date Placeholder 1">
            <a:extLst>
              <a:ext uri="{FF2B5EF4-FFF2-40B4-BE49-F238E27FC236}">
                <a16:creationId xmlns:a16="http://schemas.microsoft.com/office/drawing/2014/main" id="{7C3E9AFB-293B-FDFA-726C-92E53E70E9AF}"/>
              </a:ext>
            </a:extLst>
          </p:cNvPr>
          <p:cNvSpPr>
            <a:spLocks noGrp="1"/>
          </p:cNvSpPr>
          <p:nvPr>
            <p:ph type="dt" sz="half" idx="17"/>
          </p:nvPr>
        </p:nvSpPr>
        <p:spPr/>
        <p:txBody>
          <a:bodyPr/>
          <a:lstStyle/>
          <a:p>
            <a:endParaRPr lang="en-US" dirty="0"/>
          </a:p>
        </p:txBody>
      </p:sp>
      <p:sp>
        <p:nvSpPr>
          <p:cNvPr id="6" name="Slide Number Placeholder 5">
            <a:extLst>
              <a:ext uri="{FF2B5EF4-FFF2-40B4-BE49-F238E27FC236}">
                <a16:creationId xmlns:a16="http://schemas.microsoft.com/office/drawing/2014/main" id="{365AF8AA-F8D4-60EA-F11A-6775234BA521}"/>
              </a:ext>
            </a:extLst>
          </p:cNvPr>
          <p:cNvSpPr>
            <a:spLocks noGrp="1"/>
          </p:cNvSpPr>
          <p:nvPr>
            <p:ph type="sldNum" sz="quarter" idx="19"/>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2098296564"/>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Alleen titel">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5A025B8-8BA0-89AA-4360-51FBAF2B224B}"/>
              </a:ext>
            </a:extLst>
          </p:cNvPr>
          <p:cNvSpPr>
            <a:spLocks noGrp="1"/>
          </p:cNvSpPr>
          <p:nvPr>
            <p:ph type="title"/>
          </p:nvPr>
        </p:nvSpPr>
        <p:spPr>
          <a:xfrm>
            <a:off x="678872" y="694932"/>
            <a:ext cx="10827328" cy="985966"/>
          </a:xfrm>
        </p:spPr>
        <p:txBody>
          <a:bodyPr anchor="t"/>
          <a:lstStyle/>
          <a:p>
            <a:r>
              <a:rPr lang="nl-NL"/>
              <a:t>Klik om stijl te bewerken</a:t>
            </a:r>
            <a:endParaRPr lang="en-US"/>
          </a:p>
        </p:txBody>
      </p:sp>
      <p:sp>
        <p:nvSpPr>
          <p:cNvPr id="3" name="Footer Placeholder 2">
            <a:extLst>
              <a:ext uri="{FF2B5EF4-FFF2-40B4-BE49-F238E27FC236}">
                <a16:creationId xmlns:a16="http://schemas.microsoft.com/office/drawing/2014/main" id="{BAC59BD1-7576-196A-D571-FD57E7190429}"/>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D684E8B1-4F38-9B1B-6424-6BC2452D4DE6}"/>
              </a:ext>
            </a:extLst>
          </p:cNvPr>
          <p:cNvSpPr>
            <a:spLocks noGrp="1"/>
          </p:cNvSpPr>
          <p:nvPr>
            <p:ph type="dt" sz="half" idx="10"/>
          </p:nvPr>
        </p:nvSpPr>
        <p:spPr/>
        <p:txBody>
          <a:bodyPr/>
          <a:lstStyle/>
          <a:p>
            <a:endParaRPr lang="en-US" dirty="0"/>
          </a:p>
        </p:txBody>
      </p:sp>
      <p:sp>
        <p:nvSpPr>
          <p:cNvPr id="4" name="Slide Number Placeholder 3">
            <a:extLst>
              <a:ext uri="{FF2B5EF4-FFF2-40B4-BE49-F238E27FC236}">
                <a16:creationId xmlns:a16="http://schemas.microsoft.com/office/drawing/2014/main" id="{2004E196-21CE-CE9F-7563-03912CCB4D69}"/>
              </a:ext>
            </a:extLst>
          </p:cNvPr>
          <p:cNvSpPr>
            <a:spLocks noGrp="1"/>
          </p:cNvSpPr>
          <p:nvPr>
            <p:ph type="sldNum" sz="quarter" idx="12"/>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1753839242"/>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5B9ECF3-58F8-D0BC-147E-E4CFB4923C49}"/>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5C939631-83CC-B848-B327-B33DAF5AF158}"/>
              </a:ext>
            </a:extLst>
          </p:cNvPr>
          <p:cNvSpPr>
            <a:spLocks noGrp="1"/>
          </p:cNvSpPr>
          <p:nvPr>
            <p:ph type="dt" sz="half" idx="10"/>
          </p:nvPr>
        </p:nvSpPr>
        <p:spPr/>
        <p:txBody>
          <a:bodyPr/>
          <a:lstStyle/>
          <a:p>
            <a:endParaRPr lang="en-US" dirty="0"/>
          </a:p>
        </p:txBody>
      </p:sp>
      <p:sp>
        <p:nvSpPr>
          <p:cNvPr id="4" name="Slide Number Placeholder 3">
            <a:extLst>
              <a:ext uri="{FF2B5EF4-FFF2-40B4-BE49-F238E27FC236}">
                <a16:creationId xmlns:a16="http://schemas.microsoft.com/office/drawing/2014/main" id="{68070C40-BA47-C8B9-46F3-E3616FAC2C2C}"/>
              </a:ext>
            </a:extLst>
          </p:cNvPr>
          <p:cNvSpPr>
            <a:spLocks noGrp="1"/>
          </p:cNvSpPr>
          <p:nvPr>
            <p:ph type="sldNum" sz="quarter" idx="12"/>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70978862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85802" y="685800"/>
            <a:ext cx="3962398" cy="1616185"/>
          </a:xfrm>
        </p:spPr>
        <p:txBody>
          <a:bodyPr anchor="t">
            <a:normAutofit/>
          </a:bodyPr>
          <a:lstStyle>
            <a:lvl1pPr>
              <a:defRPr sz="2400"/>
            </a:lvl1pPr>
          </a:lstStyle>
          <a:p>
            <a:r>
              <a:rPr lang="nl-NL"/>
              <a:t>Klik om stijl te bewerken</a:t>
            </a:r>
            <a:endParaRPr lang="en-US"/>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85801" y="2590800"/>
            <a:ext cx="3962399" cy="3572257"/>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685800"/>
            <a:ext cx="6371491" cy="5468121"/>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Tree>
    <p:extLst>
      <p:ext uri="{BB962C8B-B14F-4D97-AF65-F5344CB8AC3E}">
        <p14:creationId xmlns:p14="http://schemas.microsoft.com/office/powerpoint/2010/main" val="1456206531"/>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78871" y="685800"/>
            <a:ext cx="4242643" cy="1624931"/>
          </a:xfrm>
        </p:spPr>
        <p:txBody>
          <a:bodyPr anchor="t">
            <a:normAutofit/>
          </a:bodyPr>
          <a:lstStyle>
            <a:lvl1pPr>
              <a:defRPr sz="2800"/>
            </a:lvl1pPr>
          </a:lstStyle>
          <a:p>
            <a:r>
              <a:rPr lang="nl-NL"/>
              <a:t>Klik om stijl te bewerken</a:t>
            </a:r>
            <a:endParaRPr lang="en-US"/>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80679" y="2826137"/>
            <a:ext cx="4230787" cy="3336920"/>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340483" y="698756"/>
            <a:ext cx="6165717" cy="5442639"/>
          </a:xfrm>
          <a:blipFill>
            <a:blip r:embed="rId2">
              <a:alphaModFix amt="60000"/>
              <a:extLst>
                <a:ext uri="{28A0092B-C50C-407E-A947-70E740481C1C}">
                  <a14:useLocalDpi xmlns:a14="http://schemas.microsoft.com/office/drawing/2010/main" val="0"/>
                </a:ext>
              </a:extLst>
            </a:blip>
            <a:srcRect/>
            <a:stretch>
              <a:fillRect l="-28837" r="-28837"/>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132774805"/>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nclu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685800"/>
            <a:ext cx="5417129" cy="1819664"/>
          </a:xfrm>
        </p:spPr>
        <p:txBody>
          <a:bodyPr anchor="t">
            <a:noAutofit/>
          </a:bodyPr>
          <a:lstStyle>
            <a:lvl1pPr>
              <a:defRPr sz="2800"/>
            </a:lvl1pPr>
          </a:lstStyle>
          <a:p>
            <a:r>
              <a:rPr lang="nl-NL"/>
              <a:t>Klik om stijl te bewerken</a:t>
            </a:r>
            <a:endParaRPr lang="en-US"/>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78871" y="3276599"/>
            <a:ext cx="10827329" cy="2886457"/>
          </a:xfrm>
        </p:spPr>
        <p:txBody>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4" name="Footer Placeholder 3">
            <a:extLst>
              <a:ext uri="{FF2B5EF4-FFF2-40B4-BE49-F238E27FC236}">
                <a16:creationId xmlns:a16="http://schemas.microsoft.com/office/drawing/2014/main" id="{B6179F71-BB04-AC80-5A43-4718DF5050BB}"/>
              </a:ext>
            </a:extLst>
          </p:cNvPr>
          <p:cNvSpPr>
            <a:spLocks noGrp="1"/>
          </p:cNvSpPr>
          <p:nvPr>
            <p:ph type="ftr" sz="quarter" idx="15"/>
          </p:nvPr>
        </p:nvSpPr>
        <p:spPr/>
        <p:txBody>
          <a:bodyPr/>
          <a:lstStyle/>
          <a:p>
            <a:endParaRPr lang="en-US" dirty="0"/>
          </a:p>
        </p:txBody>
      </p:sp>
      <p:sp>
        <p:nvSpPr>
          <p:cNvPr id="3" name="Date Placeholder 2">
            <a:extLst>
              <a:ext uri="{FF2B5EF4-FFF2-40B4-BE49-F238E27FC236}">
                <a16:creationId xmlns:a16="http://schemas.microsoft.com/office/drawing/2014/main" id="{B2C1D9A8-162F-30DE-21D0-F531C2AC38B5}"/>
              </a:ext>
            </a:extLst>
          </p:cNvPr>
          <p:cNvSpPr>
            <a:spLocks noGrp="1"/>
          </p:cNvSpPr>
          <p:nvPr>
            <p:ph type="dt" sz="half" idx="14"/>
          </p:nvPr>
        </p:nvSpPr>
        <p:spPr/>
        <p:txBody>
          <a:bodyPr/>
          <a:lstStyle/>
          <a:p>
            <a:endParaRPr lang="en-US" dirty="0"/>
          </a:p>
        </p:txBody>
      </p:sp>
      <p:sp>
        <p:nvSpPr>
          <p:cNvPr id="5" name="Slide Number Placeholder 4">
            <a:extLst>
              <a:ext uri="{FF2B5EF4-FFF2-40B4-BE49-F238E27FC236}">
                <a16:creationId xmlns:a16="http://schemas.microsoft.com/office/drawing/2014/main" id="{91903FBD-DD44-33D2-4C38-3C6BF9FB5E01}"/>
              </a:ext>
            </a:extLst>
          </p:cNvPr>
          <p:cNvSpPr>
            <a:spLocks noGrp="1"/>
          </p:cNvSpPr>
          <p:nvPr>
            <p:ph type="sldNum" sz="quarter" idx="16"/>
          </p:nvPr>
        </p:nvSpPr>
        <p:spPr/>
        <p:txBody>
          <a:bodyPr/>
          <a:lstStyle/>
          <a:p>
            <a:fld id="{AEAA3239-9EA4-4A65-A281-97F994456D9F}" type="slidenum">
              <a:rPr lang="en-US" smtClean="0"/>
              <a:pPr/>
              <a:t>‹nr.›</a:t>
            </a:fld>
            <a:endParaRPr lang="en-US"/>
          </a:p>
        </p:txBody>
      </p:sp>
    </p:spTree>
    <p:extLst>
      <p:ext uri="{BB962C8B-B14F-4D97-AF65-F5344CB8AC3E}">
        <p14:creationId xmlns:p14="http://schemas.microsoft.com/office/powerpoint/2010/main" val="985934599"/>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clus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78871" y="706305"/>
            <a:ext cx="6370507" cy="1842020"/>
          </a:xfrm>
        </p:spPr>
        <p:txBody>
          <a:bodyPr anchor="b">
            <a:noAutofit/>
          </a:bodyPr>
          <a:lstStyle>
            <a:lvl1pPr>
              <a:defRPr sz="2800"/>
            </a:lvl1pPr>
          </a:lstStyle>
          <a:p>
            <a:r>
              <a:rPr lang="nl-NL"/>
              <a:t>Klik om stijl te bewerken</a:t>
            </a:r>
            <a:endParaRPr lang="en-US"/>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78871" y="2701660"/>
            <a:ext cx="6370507" cy="2325557"/>
          </a:xfrm>
        </p:spPr>
        <p:txBody>
          <a:bodyPr>
            <a:normAutofit/>
          </a:bodyPr>
          <a:lstStyle>
            <a:lvl1pPr marL="0" indent="0">
              <a:buNone/>
              <a:defRPr sz="1800"/>
            </a:lvl1pPr>
            <a:lvl2pPr marL="228600" indent="0">
              <a:buNone/>
              <a:defRPr sz="1600"/>
            </a:lvl2pPr>
            <a:lvl3pPr marL="457200" indent="0">
              <a:buNone/>
              <a:defRPr sz="1400"/>
            </a:lvl3pPr>
            <a:lvl4pPr marL="685800" indent="0">
              <a:buNone/>
              <a:defRPr sz="1400"/>
            </a:lvl4pPr>
            <a:lvl5pPr marL="914400" indent="0">
              <a:buNone/>
              <a:defRPr sz="12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a:p>
        </p:txBody>
      </p:sp>
      <p:sp>
        <p:nvSpPr>
          <p:cNvPr id="3" name="Date Placeholder 3">
            <a:extLst>
              <a:ext uri="{FF2B5EF4-FFF2-40B4-BE49-F238E27FC236}">
                <a16:creationId xmlns:a16="http://schemas.microsoft.com/office/drawing/2014/main" id="{09DDBCCE-CCAB-448A-1E13-595ADE9E2A88}"/>
              </a:ext>
            </a:extLst>
          </p:cNvPr>
          <p:cNvSpPr>
            <a:spLocks noGrp="1"/>
          </p:cNvSpPr>
          <p:nvPr>
            <p:ph type="dt" sz="half" idx="2"/>
          </p:nvPr>
        </p:nvSpPr>
        <p:spPr>
          <a:xfrm>
            <a:off x="6181252" y="6343955"/>
            <a:ext cx="2202644" cy="365125"/>
          </a:xfrm>
          <a:prstGeom prst="rect">
            <a:avLst/>
          </a:prstGeom>
        </p:spPr>
        <p:txBody>
          <a:bodyPr vert="horz" lIns="91440" tIns="45720" rIns="91440" bIns="45720" rtlCol="0" anchor="ctr"/>
          <a:lstStyle>
            <a:lvl1pPr algn="ctr">
              <a:defRPr sz="900">
                <a:solidFill>
                  <a:schemeClr val="tx1"/>
                </a:solidFill>
              </a:defRPr>
            </a:lvl1pPr>
          </a:lstStyle>
          <a:p>
            <a:pPr algn="ctr"/>
            <a:endParaRPr lang="en-US"/>
          </a:p>
        </p:txBody>
      </p:sp>
      <p:sp>
        <p:nvSpPr>
          <p:cNvPr id="11" name="Slide Number Placeholder 5">
            <a:extLst>
              <a:ext uri="{FF2B5EF4-FFF2-40B4-BE49-F238E27FC236}">
                <a16:creationId xmlns:a16="http://schemas.microsoft.com/office/drawing/2014/main" id="{02C093BF-07F3-517D-599F-4A80C3D441E7}"/>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a:defRPr sz="900">
                <a:solidFill>
                  <a:schemeClr val="tx1"/>
                </a:solidFill>
              </a:defRPr>
            </a:lvl1pPr>
          </a:lstStyle>
          <a:p>
            <a:fld id="{AEAA3239-9EA4-4A65-A281-97F994456D9F}" type="slidenum">
              <a:rPr lang="en-US" smtClean="0"/>
              <a:pPr/>
              <a:t>‹nr.›</a:t>
            </a:fld>
            <a:endParaRPr lang="en-US" sz="900"/>
          </a:p>
        </p:txBody>
      </p:sp>
    </p:spTree>
    <p:extLst>
      <p:ext uri="{BB962C8B-B14F-4D97-AF65-F5344CB8AC3E}">
        <p14:creationId xmlns:p14="http://schemas.microsoft.com/office/powerpoint/2010/main" val="29592063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78871" y="694938"/>
            <a:ext cx="10825637" cy="792084"/>
          </a:xfrm>
          <a:prstGeom prst="rect">
            <a:avLst/>
          </a:prstGeom>
        </p:spPr>
        <p:txBody>
          <a:bodyPr vert="horz" lIns="91440" tIns="45720" rIns="91440" bIns="45720" rtlCol="0" anchor="b">
            <a:normAutofit/>
          </a:bodyPr>
          <a:lstStyle/>
          <a:p>
            <a:r>
              <a:rPr lang="nl-NL"/>
              <a:t>Klik om stijl te bewerken</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78872" y="1676400"/>
            <a:ext cx="10825636" cy="4486657"/>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11" name="Rectangle 10" hidden="1">
            <a:extLst>
              <a:ext uri="{FF2B5EF4-FFF2-40B4-BE49-F238E27FC236}">
                <a16:creationId xmlns:a16="http://schemas.microsoft.com/office/drawing/2014/main" id="{D7982C74-1A7B-1EF6-C767-EC1102B8BC05}"/>
              </a:ext>
            </a:extLst>
          </p:cNvPr>
          <p:cNvSpPr/>
          <p:nvPr/>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hidden="1">
            <a:extLst>
              <a:ext uri="{FF2B5EF4-FFF2-40B4-BE49-F238E27FC236}">
                <a16:creationId xmlns:a16="http://schemas.microsoft.com/office/drawing/2014/main" id="{1C58F15E-3B29-FA0D-33D1-930904DB63AC}"/>
              </a:ext>
            </a:extLst>
          </p:cNvPr>
          <p:cNvSpPr/>
          <p:nvPr userDrawn="1"/>
        </p:nvSpPr>
        <p:spPr>
          <a:xfrm>
            <a:off x="11504507" y="0"/>
            <a:ext cx="687493" cy="68580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a:extLst>
              <a:ext uri="{FF2B5EF4-FFF2-40B4-BE49-F238E27FC236}">
                <a16:creationId xmlns:a16="http://schemas.microsoft.com/office/drawing/2014/main" id="{CACE51C6-D285-36B9-E05D-34304BF86607}"/>
              </a:ext>
            </a:extLst>
          </p:cNvPr>
          <p:cNvSpPr>
            <a:spLocks noGrp="1"/>
          </p:cNvSpPr>
          <p:nvPr>
            <p:ph type="dt" sz="half" idx="2"/>
          </p:nvPr>
        </p:nvSpPr>
        <p:spPr>
          <a:xfrm>
            <a:off x="8893929" y="6343955"/>
            <a:ext cx="2202644" cy="365125"/>
          </a:xfrm>
          <a:prstGeom prst="rect">
            <a:avLst/>
          </a:prstGeom>
        </p:spPr>
        <p:txBody>
          <a:bodyPr vert="horz" lIns="91440" tIns="45720" rIns="91440" bIns="45720" rtlCol="0" anchor="ctr"/>
          <a:lstStyle>
            <a:lvl1pPr algn="r" rtl="0">
              <a:defRPr sz="900">
                <a:solidFill>
                  <a:schemeClr val="tx1"/>
                </a:solidFill>
              </a:defRPr>
            </a:lvl1pPr>
          </a:lstStyle>
          <a:p>
            <a:endParaRPr lang="en-US" dirty="0"/>
          </a:p>
        </p:txBody>
      </p:sp>
      <p:sp>
        <p:nvSpPr>
          <p:cNvPr id="12" name="Footer Placeholder 4">
            <a:extLst>
              <a:ext uri="{FF2B5EF4-FFF2-40B4-BE49-F238E27FC236}">
                <a16:creationId xmlns:a16="http://schemas.microsoft.com/office/drawing/2014/main" id="{53C65791-CE33-6F98-64A9-9C6803567DBD}"/>
              </a:ext>
            </a:extLst>
          </p:cNvPr>
          <p:cNvSpPr>
            <a:spLocks noGrp="1"/>
          </p:cNvSpPr>
          <p:nvPr>
            <p:ph type="ftr" sz="quarter" idx="3"/>
          </p:nvPr>
        </p:nvSpPr>
        <p:spPr>
          <a:xfrm>
            <a:off x="678871" y="6343955"/>
            <a:ext cx="2739181" cy="365125"/>
          </a:xfrm>
          <a:prstGeom prst="rect">
            <a:avLst/>
          </a:prstGeom>
        </p:spPr>
        <p:txBody>
          <a:bodyPr vert="horz" lIns="91440" tIns="45720" rIns="91440" bIns="45720" rtlCol="0" anchor="ctr"/>
          <a:lstStyle>
            <a:lvl1pPr algn="l" rtl="0">
              <a:defRPr sz="900">
                <a:solidFill>
                  <a:schemeClr val="tx1"/>
                </a:solidFill>
              </a:defRPr>
            </a:lvl1pPr>
          </a:lstStyle>
          <a:p>
            <a:endParaRPr lang="en-US" dirty="0"/>
          </a:p>
        </p:txBody>
      </p:sp>
      <p:sp>
        <p:nvSpPr>
          <p:cNvPr id="13" name="Slide Number Placeholder 5">
            <a:extLst>
              <a:ext uri="{FF2B5EF4-FFF2-40B4-BE49-F238E27FC236}">
                <a16:creationId xmlns:a16="http://schemas.microsoft.com/office/drawing/2014/main" id="{9C4E2BDE-BF41-53AE-AAF9-E1E0BE6AB889}"/>
              </a:ext>
            </a:extLst>
          </p:cNvPr>
          <p:cNvSpPr>
            <a:spLocks noGrp="1"/>
          </p:cNvSpPr>
          <p:nvPr>
            <p:ph type="sldNum" sz="quarter" idx="4"/>
          </p:nvPr>
        </p:nvSpPr>
        <p:spPr>
          <a:xfrm>
            <a:off x="11147097" y="6343955"/>
            <a:ext cx="357412" cy="365125"/>
          </a:xfrm>
          <a:prstGeom prst="rect">
            <a:avLst/>
          </a:prstGeom>
        </p:spPr>
        <p:txBody>
          <a:bodyPr vert="horz" lIns="91440" tIns="45720" rIns="91440" bIns="45720" rtlCol="0" anchor="ctr"/>
          <a:lstStyle>
            <a:lvl1pPr algn="r" rtl="0">
              <a:defRPr sz="900">
                <a:solidFill>
                  <a:schemeClr val="tx1"/>
                </a:solidFill>
              </a:defRPr>
            </a:lvl1pPr>
          </a:lstStyle>
          <a:p>
            <a:fld id="{AEAA3239-9EA4-4A65-A281-97F994456D9F}" type="slidenum">
              <a:rPr lang="en-US" smtClean="0"/>
              <a:pPr/>
              <a:t>‹nr.›</a:t>
            </a:fld>
            <a:endParaRPr lang="en-US"/>
          </a:p>
        </p:txBody>
      </p:sp>
    </p:spTree>
    <p:extLst>
      <p:ext uri="{BB962C8B-B14F-4D97-AF65-F5344CB8AC3E}">
        <p14:creationId xmlns:p14="http://schemas.microsoft.com/office/powerpoint/2010/main" val="3309491445"/>
      </p:ext>
    </p:extLst>
  </p:cSld>
  <p:clrMap bg1="dk1" tx1="lt1" bg2="dk2" tx2="lt2" accent1="accent1" accent2="accent2" accent3="accent3" accent4="accent4" accent5="accent5" accent6="accent6" hlink="hlink" folHlink="folHlink"/>
  <p:sldLayoutIdLst>
    <p:sldLayoutId id="2147484012" r:id="rId1"/>
    <p:sldLayoutId id="2147484013" r:id="rId2"/>
    <p:sldLayoutId id="2147484014" r:id="rId3"/>
    <p:sldLayoutId id="2147484015" r:id="rId4"/>
    <p:sldLayoutId id="2147484016" r:id="rId5"/>
    <p:sldLayoutId id="2147484017" r:id="rId6"/>
    <p:sldLayoutId id="2147484018" r:id="rId7"/>
    <p:sldLayoutId id="2147484019" r:id="rId8"/>
    <p:sldLayoutId id="2147484020" r:id="rId9"/>
    <p:sldLayoutId id="2147484021" r:id="rId10"/>
    <p:sldLayoutId id="2147484022" r:id="rId11"/>
    <p:sldLayoutId id="2147484023" r:id="rId12"/>
    <p:sldLayoutId id="2147484024" r:id="rId13"/>
    <p:sldLayoutId id="2147484025" r:id="rId14"/>
    <p:sldLayoutId id="2147484026" r:id="rId15"/>
    <p:sldLayoutId id="2147484027" r:id="rId16"/>
    <p:sldLayoutId id="2147484028" r:id="rId17"/>
    <p:sldLayoutId id="2147484029" r:id="rId18"/>
    <p:sldLayoutId id="2147484030" r:id="rId19"/>
    <p:sldLayoutId id="2147484031" r:id="rId20"/>
    <p:sldLayoutId id="2147484032" r:id="rId21"/>
    <p:sldLayoutId id="2147484033" r:id="rId22"/>
    <p:sldLayoutId id="2147484034" r:id="rId23"/>
    <p:sldLayoutId id="2147484035" r:id="rId24"/>
    <p:sldLayoutId id="2147484036" r:id="rId25"/>
    <p:sldLayoutId id="2147484037" r:id="rId26"/>
    <p:sldLayoutId id="2147484038" r:id="rId27"/>
    <p:sldLayoutId id="2147484039" r:id="rId28"/>
    <p:sldLayoutId id="2147484040" r:id="rId29"/>
    <p:sldLayoutId id="2147484041" r:id="rId30"/>
    <p:sldLayoutId id="2147484042" r:id="rId31"/>
    <p:sldLayoutId id="2147484043" r:id="rId32"/>
    <p:sldLayoutId id="2147484044" r:id="rId33"/>
    <p:sldLayoutId id="2147484045" r:id="rId34"/>
    <p:sldLayoutId id="2147484046" r:id="rId35"/>
    <p:sldLayoutId id="2147484047" r:id="rId36"/>
    <p:sldLayoutId id="2147484048" r:id="rId37"/>
    <p:sldLayoutId id="2147484049" r:id="rId38"/>
    <p:sldLayoutId id="2147484050" r:id="rId39"/>
    <p:sldLayoutId id="2147484051" r:id="rId40"/>
    <p:sldLayoutId id="2147484052" r:id="rId41"/>
    <p:sldLayoutId id="2147484053" r:id="rId42"/>
    <p:sldLayoutId id="2147484054" r:id="rId43"/>
    <p:sldLayoutId id="2147484055" r:id="rId44"/>
    <p:sldLayoutId id="2147484056" r:id="rId45"/>
    <p:sldLayoutId id="2147484057" r:id="rId46"/>
    <p:sldLayoutId id="2147484058" r:id="rId47"/>
    <p:sldLayoutId id="2147484059" r:id="rId48"/>
    <p:sldLayoutId id="2147484060" r:id="rId49"/>
    <p:sldLayoutId id="2147484061" r:id="rId50"/>
    <p:sldLayoutId id="2147484062" r:id="rId51"/>
    <p:sldLayoutId id="2147484063" r:id="rId52"/>
  </p:sldLayoutIdLst>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hf sldNum="0" hdr="0" ftr="0" dt="0"/>
  <p:txStyles>
    <p:titleStyle>
      <a:lvl1pPr algn="l" defTabSz="914400" rtl="0" eaLnBrk="1" latinLnBrk="0" hangingPunct="1">
        <a:lnSpc>
          <a:spcPct val="100000"/>
        </a:lnSpc>
        <a:spcBef>
          <a:spcPct val="0"/>
        </a:spcBef>
        <a:buNone/>
        <a:defRPr sz="2800" b="0" kern="1200" cap="all" spc="600" baseline="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7" orient="horz" pos="2160" userDrawn="1">
          <p15:clr>
            <a:srgbClr val="F26B43"/>
          </p15:clr>
        </p15:guide>
        <p15:guide id="28" pos="3840" userDrawn="1">
          <p15:clr>
            <a:srgbClr val="F26B43"/>
          </p15:clr>
        </p15:guide>
        <p15:guide id="29" pos="7296" userDrawn="1">
          <p15:clr>
            <a:srgbClr val="F26B43"/>
          </p15:clr>
        </p15:guide>
        <p15:guide id="30" pos="38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5.png"/><Relationship Id="rId2" Type="http://schemas.microsoft.com/office/2018/10/relationships/comments" Target="../comments/modernComment_115_DFC742F6.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5.png"/><Relationship Id="rId2" Type="http://schemas.microsoft.com/office/2018/10/relationships/comments" Target="../comments/modernComment_116_90D47DC.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2" Type="http://schemas.microsoft.com/office/2018/10/relationships/comments" Target="../comments/modernComment_117_BBB5E83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microsoft.com/office/2018/10/relationships/comments" Target="../comments/modernComment_106_E7134EAA.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872FD-7E92-C3C8-5956-A6C41548252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01FB9CD-CBF7-C634-8B2F-5E2490FDF9F0}"/>
              </a:ext>
            </a:extLst>
          </p:cNvPr>
          <p:cNvSpPr>
            <a:spLocks noGrp="1"/>
          </p:cNvSpPr>
          <p:nvPr>
            <p:ph type="ctrTitle"/>
          </p:nvPr>
        </p:nvSpPr>
        <p:spPr>
          <a:xfrm>
            <a:off x="5546271" y="446314"/>
            <a:ext cx="5898889" cy="3164396"/>
          </a:xfrm>
          <a:ln>
            <a:noFill/>
          </a:ln>
        </p:spPr>
        <p:txBody>
          <a:bodyPr>
            <a:normAutofit/>
          </a:bodyPr>
          <a:lstStyle/>
          <a:p>
            <a:r>
              <a:rPr lang="en-US" sz="3200" dirty="0">
                <a:solidFill>
                  <a:schemeClr val="bg1"/>
                </a:solidFill>
              </a:rPr>
              <a:t>Kierke</a:t>
            </a:r>
            <a:r>
              <a:rPr lang="en-US" sz="3200" dirty="0"/>
              <a:t>gaard as a Secret to Himself: </a:t>
            </a:r>
            <a:r>
              <a:rPr lang="en-US" sz="3200" dirty="0">
                <a:solidFill>
                  <a:srgbClr val="B4BD00"/>
                </a:solidFill>
              </a:rPr>
              <a:t>Why Totality </a:t>
            </a:r>
            <a:r>
              <a:rPr lang="en-US" sz="3200" b="1" dirty="0">
                <a:solidFill>
                  <a:srgbClr val="B4BD00"/>
                </a:solidFill>
              </a:rPr>
              <a:t>is</a:t>
            </a:r>
            <a:r>
              <a:rPr lang="en-US" sz="3200" dirty="0">
                <a:solidFill>
                  <a:srgbClr val="B4BD00"/>
                </a:solidFill>
              </a:rPr>
              <a:t> Plurality</a:t>
            </a:r>
          </a:p>
        </p:txBody>
      </p:sp>
      <p:sp>
        <p:nvSpPr>
          <p:cNvPr id="4" name="Subtitle 3">
            <a:extLst>
              <a:ext uri="{FF2B5EF4-FFF2-40B4-BE49-F238E27FC236}">
                <a16:creationId xmlns:a16="http://schemas.microsoft.com/office/drawing/2014/main" id="{D8319D33-1EDC-2FD6-1393-613ECEB01295}"/>
              </a:ext>
            </a:extLst>
          </p:cNvPr>
          <p:cNvSpPr>
            <a:spLocks noGrp="1"/>
          </p:cNvSpPr>
          <p:nvPr>
            <p:ph type="subTitle" idx="1"/>
          </p:nvPr>
        </p:nvSpPr>
        <p:spPr>
          <a:xfrm>
            <a:off x="5595228" y="3627078"/>
            <a:ext cx="5029200" cy="685800"/>
          </a:xfrm>
        </p:spPr>
        <p:txBody>
          <a:bodyPr>
            <a:normAutofit/>
          </a:bodyPr>
          <a:lstStyle/>
          <a:p>
            <a:r>
              <a:rPr lang="en-US" dirty="0" err="1"/>
              <a:t>S.M.D.Th</a:t>
            </a:r>
            <a:r>
              <a:rPr lang="en-US" dirty="0"/>
              <a:t>. Wetzels, </a:t>
            </a:r>
            <a:r>
              <a:rPr lang="en-US" sz="1200" b="1" dirty="0"/>
              <a:t>MSc. MA.</a:t>
            </a:r>
            <a:endParaRPr lang="en-US" b="1" dirty="0"/>
          </a:p>
        </p:txBody>
      </p:sp>
      <p:pic>
        <p:nvPicPr>
          <p:cNvPr id="2" name="Afbeelding 1" descr="Jaarverslagen PThU - Protestantse Theologische Universiteit">
            <a:extLst>
              <a:ext uri="{FF2B5EF4-FFF2-40B4-BE49-F238E27FC236}">
                <a16:creationId xmlns:a16="http://schemas.microsoft.com/office/drawing/2014/main" id="{51C7226E-BDF7-5C5D-E731-A179C4E002FA}"/>
              </a:ext>
            </a:extLst>
          </p:cNvPr>
          <p:cNvPicPr>
            <a:picLocks noChangeAspect="1"/>
          </p:cNvPicPr>
          <p:nvPr/>
        </p:nvPicPr>
        <p:blipFill>
          <a:blip r:embed="rId3"/>
          <a:stretch>
            <a:fillRect/>
          </a:stretch>
        </p:blipFill>
        <p:spPr>
          <a:xfrm>
            <a:off x="5546271" y="3627078"/>
            <a:ext cx="3674730" cy="1929233"/>
          </a:xfrm>
          <a:prstGeom prst="rect">
            <a:avLst/>
          </a:prstGeom>
        </p:spPr>
      </p:pic>
      <p:sp>
        <p:nvSpPr>
          <p:cNvPr id="6" name="Tekstvak 5">
            <a:extLst>
              <a:ext uri="{FF2B5EF4-FFF2-40B4-BE49-F238E27FC236}">
                <a16:creationId xmlns:a16="http://schemas.microsoft.com/office/drawing/2014/main" id="{4B63BCA8-3FF5-E69F-E311-132AEFA17345}"/>
              </a:ext>
            </a:extLst>
          </p:cNvPr>
          <p:cNvSpPr txBox="1"/>
          <p:nvPr/>
        </p:nvSpPr>
        <p:spPr>
          <a:xfrm>
            <a:off x="5546271" y="5135738"/>
            <a:ext cx="6096798" cy="369332"/>
          </a:xfrm>
          <a:prstGeom prst="rect">
            <a:avLst/>
          </a:prstGeom>
          <a:noFill/>
        </p:spPr>
        <p:txBody>
          <a:bodyPr wrap="square">
            <a:spAutoFit/>
          </a:bodyPr>
          <a:lstStyle/>
          <a:p>
            <a:r>
              <a:rPr lang="en-US" dirty="0"/>
              <a:t>Protestant Theological </a:t>
            </a:r>
            <a:r>
              <a:rPr lang="en-US" b="1" dirty="0"/>
              <a:t>University</a:t>
            </a:r>
            <a:r>
              <a:rPr lang="en-US" dirty="0"/>
              <a:t> Utrecht - Netherlands</a:t>
            </a:r>
          </a:p>
        </p:txBody>
      </p:sp>
      <p:pic>
        <p:nvPicPr>
          <p:cNvPr id="17" name="Afbeelding 16">
            <a:extLst>
              <a:ext uri="{FF2B5EF4-FFF2-40B4-BE49-F238E27FC236}">
                <a16:creationId xmlns:a16="http://schemas.microsoft.com/office/drawing/2014/main" id="{BE84053D-3A23-BE8B-B79C-4E3BFAD9A89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0886" y="2992145"/>
            <a:ext cx="1911684" cy="1955667"/>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329614230"/>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FA5E8-65AB-DD61-C645-0D63B5A69FA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EFBF3E5-4542-4E8C-28EB-904BACFBF170}"/>
              </a:ext>
            </a:extLst>
          </p:cNvPr>
          <p:cNvSpPr>
            <a:spLocks noGrp="1"/>
          </p:cNvSpPr>
          <p:nvPr>
            <p:ph type="title"/>
          </p:nvPr>
        </p:nvSpPr>
        <p:spPr>
          <a:ln>
            <a:solidFill>
              <a:srgbClr val="B4BD00"/>
            </a:solidFill>
          </a:ln>
        </p:spPr>
        <p:txBody>
          <a:bodyPr>
            <a:normAutofit/>
          </a:bodyPr>
          <a:lstStyle/>
          <a:p>
            <a:r>
              <a:rPr lang="da-DK" sz="3600" dirty="0"/>
              <a:t>Outline of the Presentation</a:t>
            </a:r>
            <a:endParaRPr lang="en-NL" sz="3600" dirty="0"/>
          </a:p>
        </p:txBody>
      </p:sp>
      <p:sp>
        <p:nvSpPr>
          <p:cNvPr id="3" name="Tijdelijke aanduiding voor inhoud 2">
            <a:extLst>
              <a:ext uri="{FF2B5EF4-FFF2-40B4-BE49-F238E27FC236}">
                <a16:creationId xmlns:a16="http://schemas.microsoft.com/office/drawing/2014/main" id="{E1120332-25EA-6B46-34DE-BEFF426CE94D}"/>
              </a:ext>
            </a:extLst>
          </p:cNvPr>
          <p:cNvSpPr>
            <a:spLocks noGrp="1"/>
          </p:cNvSpPr>
          <p:nvPr>
            <p:ph idx="1"/>
          </p:nvPr>
        </p:nvSpPr>
        <p:spPr>
          <a:xfrm>
            <a:off x="678872" y="1830785"/>
            <a:ext cx="9189028" cy="4332283"/>
          </a:xfrm>
          <a:ln>
            <a:solidFill>
              <a:srgbClr val="B4BD00"/>
            </a:solidFill>
          </a:ln>
        </p:spPr>
        <p:txBody>
          <a:bodyPr>
            <a:normAutofit fontScale="92500" lnSpcReduction="20000"/>
          </a:bodyPr>
          <a:lstStyle/>
          <a:p>
            <a:r>
              <a:rPr lang="en-US" sz="3200" dirty="0">
                <a:solidFill>
                  <a:srgbClr val="B4BD00"/>
                </a:solidFill>
              </a:rPr>
              <a:t>Introduction</a:t>
            </a:r>
          </a:p>
          <a:p>
            <a:pPr lvl="1"/>
            <a:r>
              <a:rPr lang="en-US" sz="3200" dirty="0"/>
              <a:t>Three quotes, two main questions and one statement</a:t>
            </a:r>
          </a:p>
          <a:p>
            <a:r>
              <a:rPr lang="en-US" sz="3200" dirty="0">
                <a:solidFill>
                  <a:srgbClr val="B4BD00"/>
                </a:solidFill>
              </a:rPr>
              <a:t>Core argument</a:t>
            </a:r>
          </a:p>
          <a:p>
            <a:pPr lvl="1"/>
            <a:r>
              <a:rPr lang="en-US" sz="3200" dirty="0"/>
              <a:t>Kierkegaard against the urge for transparency: a taxonomy of secrecy</a:t>
            </a:r>
          </a:p>
          <a:p>
            <a:r>
              <a:rPr lang="en-US" sz="3200" dirty="0">
                <a:solidFill>
                  <a:srgbClr val="B4BD00"/>
                </a:solidFill>
              </a:rPr>
              <a:t>Some conclusions </a:t>
            </a:r>
          </a:p>
          <a:p>
            <a:pPr lvl="1"/>
            <a:r>
              <a:rPr lang="en-US" sz="3200" dirty="0"/>
              <a:t>The self as a structural secret: a way to approach Kierkegaard (and ourselves)</a:t>
            </a:r>
          </a:p>
        </p:txBody>
      </p:sp>
      <p:pic>
        <p:nvPicPr>
          <p:cNvPr id="4" name="Afbeelding 3">
            <a:extLst>
              <a:ext uri="{FF2B5EF4-FFF2-40B4-BE49-F238E27FC236}">
                <a16:creationId xmlns:a16="http://schemas.microsoft.com/office/drawing/2014/main" id="{DFC17C21-F3BF-3356-17BA-14F60DD40E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68335" y="4088468"/>
            <a:ext cx="1911684" cy="1955667"/>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48768864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fade">
                                      <p:cBhvr>
                                        <p:cTn id="24" dur="1000"/>
                                        <p:tgtEl>
                                          <p:spTgt spid="3">
                                            <p:txEl>
                                              <p:pRg st="3" end="3"/>
                                            </p:txEl>
                                          </p:spTgt>
                                        </p:tgtEl>
                                      </p:cBhvr>
                                    </p:animEffect>
                                    <p:anim calcmode="lin" valueType="num">
                                      <p:cBhvr>
                                        <p:cTn id="2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711D0-0132-04E9-6DDA-8AEC1A8CFFA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BFA93AF-A9CD-7B51-DB45-216B7B3F497B}"/>
              </a:ext>
            </a:extLst>
          </p:cNvPr>
          <p:cNvSpPr>
            <a:spLocks noGrp="1"/>
          </p:cNvSpPr>
          <p:nvPr>
            <p:ph type="title"/>
          </p:nvPr>
        </p:nvSpPr>
        <p:spPr>
          <a:xfrm>
            <a:off x="678871" y="694932"/>
            <a:ext cx="10892643" cy="985966"/>
          </a:xfrm>
          <a:ln>
            <a:solidFill>
              <a:srgbClr val="B4BD00"/>
            </a:solidFill>
          </a:ln>
        </p:spPr>
        <p:txBody>
          <a:bodyPr>
            <a:normAutofit fontScale="90000"/>
          </a:bodyPr>
          <a:lstStyle/>
          <a:p>
            <a:r>
              <a:rPr lang="da-DK" sz="4000" dirty="0"/>
              <a:t>quote I</a:t>
            </a:r>
            <a:br>
              <a:rPr lang="da-DK" dirty="0"/>
            </a:br>
            <a:r>
              <a:rPr lang="en-US" sz="2000" dirty="0"/>
              <a:t>HAS EVERYTHING ALREADY BEEN SAID ABOUT KIERKEGAARD?</a:t>
            </a:r>
            <a:endParaRPr lang="en-NL" sz="2000" dirty="0"/>
          </a:p>
        </p:txBody>
      </p:sp>
      <p:sp>
        <p:nvSpPr>
          <p:cNvPr id="3" name="Tijdelijke aanduiding voor inhoud 2">
            <a:extLst>
              <a:ext uri="{FF2B5EF4-FFF2-40B4-BE49-F238E27FC236}">
                <a16:creationId xmlns:a16="http://schemas.microsoft.com/office/drawing/2014/main" id="{C6F0EE85-EDFF-C8F4-324A-0A67529A09E2}"/>
              </a:ext>
            </a:extLst>
          </p:cNvPr>
          <p:cNvSpPr>
            <a:spLocks noGrp="1"/>
          </p:cNvSpPr>
          <p:nvPr>
            <p:ph idx="1"/>
          </p:nvPr>
        </p:nvSpPr>
        <p:spPr>
          <a:xfrm>
            <a:off x="678872" y="1758963"/>
            <a:ext cx="6179128" cy="4866846"/>
          </a:xfrm>
          <a:ln>
            <a:solidFill>
              <a:srgbClr val="B4BD00"/>
            </a:solidFill>
          </a:ln>
        </p:spPr>
        <p:txBody>
          <a:bodyPr>
            <a:noAutofit/>
          </a:bodyPr>
          <a:lstStyle/>
          <a:p>
            <a:pPr lvl="1"/>
            <a:r>
              <a:rPr lang="da-DK" sz="2400" i="1" dirty="0"/>
              <a:t>Nihil tam absurde dici potest quod non dicatur ab aliquo philosophorum</a:t>
            </a:r>
          </a:p>
          <a:p>
            <a:r>
              <a:rPr lang="en-US" sz="4800" dirty="0">
                <a:solidFill>
                  <a:srgbClr val="B4BD00"/>
                </a:solidFill>
              </a:rPr>
              <a:t>Nothing so absurd can be said that it has not been said </a:t>
            </a:r>
            <a:r>
              <a:rPr lang="da-DK" sz="4800" dirty="0">
                <a:solidFill>
                  <a:srgbClr val="B4BD00"/>
                </a:solidFill>
              </a:rPr>
              <a:t>by some philosopher </a:t>
            </a:r>
          </a:p>
          <a:p>
            <a:pPr lvl="2"/>
            <a:r>
              <a:rPr lang="en-US" sz="1600" dirty="0"/>
              <a:t>Cicero, De </a:t>
            </a:r>
            <a:r>
              <a:rPr lang="en-US" sz="1600" dirty="0" err="1"/>
              <a:t>Divinatione</a:t>
            </a:r>
            <a:r>
              <a:rPr lang="en-US" sz="1600" dirty="0"/>
              <a:t> II.119; as quoted in Montaigne, Essays II.12, "Apology for Raymond </a:t>
            </a:r>
            <a:r>
              <a:rPr lang="en-US" sz="1600" dirty="0" err="1"/>
              <a:t>Sebond</a:t>
            </a:r>
            <a:r>
              <a:rPr lang="en-US" sz="1600" dirty="0"/>
              <a:t>" (2003, p. 496). </a:t>
            </a:r>
          </a:p>
        </p:txBody>
      </p:sp>
      <p:pic>
        <p:nvPicPr>
          <p:cNvPr id="4" name="Afbeelding 3">
            <a:extLst>
              <a:ext uri="{FF2B5EF4-FFF2-40B4-BE49-F238E27FC236}">
                <a16:creationId xmlns:a16="http://schemas.microsoft.com/office/drawing/2014/main" id="{C92A5BBB-1B95-3848-8E19-1C240FB367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3254" y="4998081"/>
            <a:ext cx="1537302" cy="1572671"/>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ekstvak 4">
            <a:extLst>
              <a:ext uri="{FF2B5EF4-FFF2-40B4-BE49-F238E27FC236}">
                <a16:creationId xmlns:a16="http://schemas.microsoft.com/office/drawing/2014/main" id="{7E4A4A2B-6244-D6B3-EF21-DE93F7BD65AC}"/>
              </a:ext>
            </a:extLst>
          </p:cNvPr>
          <p:cNvSpPr txBox="1"/>
          <p:nvPr/>
        </p:nvSpPr>
        <p:spPr>
          <a:xfrm>
            <a:off x="7495203" y="2768144"/>
            <a:ext cx="2948051" cy="1200329"/>
          </a:xfrm>
          <a:prstGeom prst="rect">
            <a:avLst/>
          </a:prstGeom>
          <a:noFill/>
          <a:ln>
            <a:solidFill>
              <a:srgbClr val="B4BD00"/>
            </a:solidFill>
          </a:ln>
        </p:spPr>
        <p:txBody>
          <a:bodyPr wrap="square">
            <a:spAutoFit/>
          </a:bodyPr>
          <a:lstStyle/>
          <a:p>
            <a:r>
              <a:rPr lang="da-DK" sz="2400" dirty="0"/>
              <a:t>Some philosophical reassurance: a meta-perspective</a:t>
            </a:r>
            <a:endParaRPr lang="en-NL" sz="2400" dirty="0"/>
          </a:p>
        </p:txBody>
      </p:sp>
      <p:sp>
        <p:nvSpPr>
          <p:cNvPr id="6" name="Pijl: rechts 5">
            <a:extLst>
              <a:ext uri="{FF2B5EF4-FFF2-40B4-BE49-F238E27FC236}">
                <a16:creationId xmlns:a16="http://schemas.microsoft.com/office/drawing/2014/main" id="{28B5421B-D243-D3B8-5BDA-CD726F3E92EE}"/>
              </a:ext>
            </a:extLst>
          </p:cNvPr>
          <p:cNvSpPr/>
          <p:nvPr/>
        </p:nvSpPr>
        <p:spPr>
          <a:xfrm>
            <a:off x="6523265" y="3140528"/>
            <a:ext cx="707571" cy="288472"/>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NL"/>
          </a:p>
        </p:txBody>
      </p:sp>
      <p:sp>
        <p:nvSpPr>
          <p:cNvPr id="9" name="Tekstvak 8">
            <a:extLst>
              <a:ext uri="{FF2B5EF4-FFF2-40B4-BE49-F238E27FC236}">
                <a16:creationId xmlns:a16="http://schemas.microsoft.com/office/drawing/2014/main" id="{EC471C35-9DC8-49A9-7C33-1F6D6A776451}"/>
              </a:ext>
            </a:extLst>
          </p:cNvPr>
          <p:cNvSpPr txBox="1"/>
          <p:nvPr/>
        </p:nvSpPr>
        <p:spPr>
          <a:xfrm>
            <a:off x="6523265" y="2015536"/>
            <a:ext cx="6123214" cy="369332"/>
          </a:xfrm>
          <a:prstGeom prst="rect">
            <a:avLst/>
          </a:prstGeom>
          <a:noFill/>
        </p:spPr>
        <p:txBody>
          <a:bodyPr wrap="square">
            <a:spAutoFit/>
          </a:bodyPr>
          <a:lstStyle/>
          <a:p>
            <a:endParaRPr lang="en-NL" dirty="0"/>
          </a:p>
        </p:txBody>
      </p:sp>
    </p:spTree>
    <p:extLst>
      <p:ext uri="{BB962C8B-B14F-4D97-AF65-F5344CB8AC3E}">
        <p14:creationId xmlns:p14="http://schemas.microsoft.com/office/powerpoint/2010/main" val="3754377974"/>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B376C-AD48-49FC-7429-FA3946A5DC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18F83CB-CFB2-3E35-95F8-CFF1E713BE9A}"/>
              </a:ext>
            </a:extLst>
          </p:cNvPr>
          <p:cNvSpPr>
            <a:spLocks noGrp="1"/>
          </p:cNvSpPr>
          <p:nvPr>
            <p:ph type="title"/>
          </p:nvPr>
        </p:nvSpPr>
        <p:spPr>
          <a:ln>
            <a:solidFill>
              <a:srgbClr val="B4BD00"/>
            </a:solidFill>
          </a:ln>
        </p:spPr>
        <p:txBody>
          <a:bodyPr>
            <a:noAutofit/>
          </a:bodyPr>
          <a:lstStyle/>
          <a:p>
            <a:r>
              <a:rPr lang="da-DK" sz="3600" dirty="0"/>
              <a:t>quote II</a:t>
            </a:r>
            <a:br>
              <a:rPr lang="da-DK" sz="3600" dirty="0"/>
            </a:br>
            <a:r>
              <a:rPr lang="en-US" sz="1800" dirty="0"/>
              <a:t>What hasn’t already been said about Kierkegaard? </a:t>
            </a:r>
            <a:endParaRPr lang="en-NL" sz="1800" dirty="0"/>
          </a:p>
        </p:txBody>
      </p:sp>
      <p:pic>
        <p:nvPicPr>
          <p:cNvPr id="4" name="Afbeelding 3">
            <a:extLst>
              <a:ext uri="{FF2B5EF4-FFF2-40B4-BE49-F238E27FC236}">
                <a16:creationId xmlns:a16="http://schemas.microsoft.com/office/drawing/2014/main" id="{84CE71F2-7F07-1132-FD28-B92D659984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3254" y="4998081"/>
            <a:ext cx="1537302" cy="1572671"/>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Tijdelijke aanduiding voor inhoud 2">
            <a:extLst>
              <a:ext uri="{FF2B5EF4-FFF2-40B4-BE49-F238E27FC236}">
                <a16:creationId xmlns:a16="http://schemas.microsoft.com/office/drawing/2014/main" id="{307E1D9D-EB63-F033-DC59-204CDA5921B8}"/>
              </a:ext>
            </a:extLst>
          </p:cNvPr>
          <p:cNvSpPr txBox="1">
            <a:spLocks/>
          </p:cNvSpPr>
          <p:nvPr/>
        </p:nvSpPr>
        <p:spPr>
          <a:xfrm>
            <a:off x="678872" y="1787688"/>
            <a:ext cx="5417128" cy="4866846"/>
          </a:xfrm>
          <a:prstGeom prst="rect">
            <a:avLst/>
          </a:prstGeom>
          <a:ln>
            <a:solidFill>
              <a:srgbClr val="B4BD00"/>
            </a:solidFill>
          </a:ln>
        </p:spPr>
        <p:txBody>
          <a:bodyPr vert="horz" lIns="91440" tIns="45720" rIns="91440" bIns="45720" rtlCol="0">
            <a:normAutofit/>
          </a:bodyPr>
          <a:lstStyle>
            <a:lvl1pPr marL="228600" indent="-228600" algn="l" defTabSz="914400" rtl="0" eaLnBrk="1" latinLnBrk="0" hangingPunct="1">
              <a:lnSpc>
                <a:spcPct val="100000"/>
              </a:lnSpc>
              <a:spcBef>
                <a:spcPts val="1000"/>
              </a:spcBef>
              <a:spcAft>
                <a:spcPts val="600"/>
              </a:spcAft>
              <a:buFont typeface="Arial" panose="020B0604020202020204" pitchFamily="34" charset="0"/>
              <a:buChar char="•"/>
              <a:defRPr sz="1400" kern="1200">
                <a:solidFill>
                  <a:schemeClr val="tx1"/>
                </a:solidFill>
                <a:latin typeface="+mn-lt"/>
                <a:ea typeface="+mn-ea"/>
                <a:cs typeface="+mn-cs"/>
              </a:defRPr>
            </a:lvl1pPr>
            <a:lvl2pPr marL="4572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2pPr>
            <a:lvl3pPr marL="6858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00000"/>
              </a:lnSpc>
              <a:spcBef>
                <a:spcPts val="500"/>
              </a:spcBef>
              <a:spcAft>
                <a:spcPts val="600"/>
              </a:spcAft>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rgbClr val="B4BD00"/>
                </a:solidFill>
              </a:rPr>
              <a:t>Within only a few generations, a philosopher’s ideas can easily be buried beneath such a vast mountain of commentary, no human life is long enough to dig a path through it to any definite conclusion </a:t>
            </a:r>
          </a:p>
          <a:p>
            <a:pPr lvl="3"/>
            <a:r>
              <a:rPr lang="en-US" dirty="0"/>
              <a:t>W.F. Hermans (2006), p. 162.</a:t>
            </a:r>
          </a:p>
        </p:txBody>
      </p:sp>
      <p:sp>
        <p:nvSpPr>
          <p:cNvPr id="3" name="Tekstvak 2">
            <a:extLst>
              <a:ext uri="{FF2B5EF4-FFF2-40B4-BE49-F238E27FC236}">
                <a16:creationId xmlns:a16="http://schemas.microsoft.com/office/drawing/2014/main" id="{11C2C3D1-F700-C126-1021-7379E93F8A7D}"/>
              </a:ext>
            </a:extLst>
          </p:cNvPr>
          <p:cNvSpPr txBox="1"/>
          <p:nvPr/>
        </p:nvSpPr>
        <p:spPr>
          <a:xfrm>
            <a:off x="6603671" y="2033807"/>
            <a:ext cx="4909457" cy="2862322"/>
          </a:xfrm>
          <a:prstGeom prst="rect">
            <a:avLst/>
          </a:prstGeom>
          <a:noFill/>
          <a:ln>
            <a:solidFill>
              <a:srgbClr val="B4BD00"/>
            </a:solidFill>
          </a:ln>
        </p:spPr>
        <p:txBody>
          <a:bodyPr wrap="square">
            <a:spAutoFit/>
          </a:bodyPr>
          <a:lstStyle/>
          <a:p>
            <a:r>
              <a:rPr lang="en-US" sz="2000" dirty="0"/>
              <a:t>T</a:t>
            </a:r>
            <a:r>
              <a:rPr lang="en-NL" sz="2000" dirty="0"/>
              <a:t>he religious Kierkegaard, the </a:t>
            </a:r>
            <a:r>
              <a:rPr lang="en-NL" sz="2000" b="1" dirty="0">
                <a:solidFill>
                  <a:srgbClr val="B4BD00"/>
                </a:solidFill>
                <a:effectLst>
                  <a:outerShdw blurRad="38100" dist="38100" dir="2700000" algn="tl">
                    <a:srgbClr val="000000">
                      <a:alpha val="43137"/>
                    </a:srgbClr>
                  </a:outerShdw>
                </a:effectLst>
              </a:rPr>
              <a:t>aesthetic</a:t>
            </a:r>
            <a:r>
              <a:rPr lang="en-NL" sz="2000" dirty="0"/>
              <a:t> Kierkegaard, the </a:t>
            </a:r>
            <a:r>
              <a:rPr lang="en-NL" sz="2000" b="1" dirty="0">
                <a:solidFill>
                  <a:srgbClr val="B4BD00"/>
                </a:solidFill>
                <a:effectLst>
                  <a:outerShdw blurRad="38100" dist="38100" dir="2700000" algn="tl">
                    <a:srgbClr val="000000">
                      <a:alpha val="43137"/>
                    </a:srgbClr>
                  </a:outerShdw>
                </a:effectLst>
              </a:rPr>
              <a:t>existential</a:t>
            </a:r>
            <a:r>
              <a:rPr lang="en-NL" sz="2000" dirty="0"/>
              <a:t> Kierkegaard, the </a:t>
            </a:r>
            <a:r>
              <a:rPr lang="en-NL" sz="2000" b="1" dirty="0">
                <a:solidFill>
                  <a:srgbClr val="B4BD00"/>
                </a:solidFill>
                <a:effectLst>
                  <a:outerShdw blurRad="38100" dist="38100" dir="2700000" algn="tl">
                    <a:srgbClr val="000000">
                      <a:alpha val="43137"/>
                    </a:srgbClr>
                  </a:outerShdw>
                </a:effectLst>
              </a:rPr>
              <a:t>psychological</a:t>
            </a:r>
            <a:r>
              <a:rPr lang="en-NL" sz="2000" dirty="0"/>
              <a:t> Kierkegaard, the </a:t>
            </a:r>
            <a:r>
              <a:rPr lang="en-NL" sz="2000" b="1" dirty="0">
                <a:solidFill>
                  <a:srgbClr val="B4BD00"/>
                </a:solidFill>
                <a:effectLst>
                  <a:outerShdw blurRad="38100" dist="38100" dir="2700000" algn="tl">
                    <a:srgbClr val="000000">
                      <a:alpha val="43137"/>
                    </a:srgbClr>
                  </a:outerShdw>
                </a:effectLst>
              </a:rPr>
              <a:t>ironic</a:t>
            </a:r>
            <a:r>
              <a:rPr lang="en-NL" sz="2000" dirty="0"/>
              <a:t> Kierkegaard, the </a:t>
            </a:r>
            <a:r>
              <a:rPr lang="en-NL" sz="2000" b="1" dirty="0">
                <a:solidFill>
                  <a:srgbClr val="B4BD00"/>
                </a:solidFill>
                <a:effectLst>
                  <a:outerShdw blurRad="38100" dist="38100" dir="2700000" algn="tl">
                    <a:srgbClr val="000000">
                      <a:alpha val="43137"/>
                    </a:srgbClr>
                  </a:outerShdw>
                </a:effectLst>
              </a:rPr>
              <a:t>conservative</a:t>
            </a:r>
            <a:r>
              <a:rPr lang="en-NL" sz="2000" dirty="0"/>
              <a:t> Kierkegaard, the </a:t>
            </a:r>
            <a:r>
              <a:rPr lang="en-US" sz="2000" b="1" dirty="0">
                <a:solidFill>
                  <a:srgbClr val="B4BD00"/>
                </a:solidFill>
                <a:effectLst>
                  <a:outerShdw blurRad="38100" dist="38100" dir="2700000" algn="tl">
                    <a:srgbClr val="000000">
                      <a:alpha val="43137"/>
                    </a:srgbClr>
                  </a:outerShdw>
                </a:effectLst>
              </a:rPr>
              <a:t>progressive</a:t>
            </a:r>
            <a:r>
              <a:rPr lang="en-NL" sz="2000" dirty="0"/>
              <a:t> Kierkegaard, the </a:t>
            </a:r>
            <a:r>
              <a:rPr lang="en-NL" sz="2000" b="1" dirty="0">
                <a:solidFill>
                  <a:srgbClr val="B4BD00"/>
                </a:solidFill>
                <a:effectLst>
                  <a:outerShdw blurRad="38100" dist="38100" dir="2700000" algn="tl">
                    <a:srgbClr val="000000">
                      <a:alpha val="43137"/>
                    </a:srgbClr>
                  </a:outerShdw>
                </a:effectLst>
              </a:rPr>
              <a:t>anti-modern</a:t>
            </a:r>
            <a:r>
              <a:rPr lang="en-NL" sz="2000" dirty="0"/>
              <a:t> Kierkegaard, </a:t>
            </a:r>
            <a:r>
              <a:rPr lang="en-US" sz="2000" dirty="0"/>
              <a:t>the </a:t>
            </a:r>
            <a:r>
              <a:rPr lang="en-US" sz="2000" b="1" dirty="0">
                <a:solidFill>
                  <a:srgbClr val="B4BD00"/>
                </a:solidFill>
                <a:effectLst>
                  <a:outerShdw blurRad="38100" dist="38100" dir="2700000" algn="tl">
                    <a:srgbClr val="000000">
                      <a:alpha val="43137"/>
                    </a:srgbClr>
                  </a:outerShdw>
                </a:effectLst>
              </a:rPr>
              <a:t>modern</a:t>
            </a:r>
            <a:r>
              <a:rPr lang="en-US" sz="2000" dirty="0"/>
              <a:t> Kierkegaard, the </a:t>
            </a:r>
            <a:r>
              <a:rPr lang="en-US" sz="2000" b="1" dirty="0">
                <a:solidFill>
                  <a:srgbClr val="B4BD00"/>
                </a:solidFill>
                <a:effectLst>
                  <a:outerShdw blurRad="38100" dist="38100" dir="2700000" algn="tl">
                    <a:srgbClr val="000000">
                      <a:alpha val="43137"/>
                    </a:srgbClr>
                  </a:outerShdw>
                </a:effectLst>
              </a:rPr>
              <a:t>Catholic</a:t>
            </a:r>
            <a:r>
              <a:rPr lang="en-US" sz="2000" dirty="0"/>
              <a:t> Kierkegaard </a:t>
            </a:r>
            <a:r>
              <a:rPr lang="en-NL" sz="2000" dirty="0"/>
              <a:t>and so on</a:t>
            </a:r>
            <a:r>
              <a:rPr lang="en-US" sz="2000" dirty="0"/>
              <a:t> …</a:t>
            </a:r>
            <a:endParaRPr lang="en-NL" sz="2000" dirty="0"/>
          </a:p>
        </p:txBody>
      </p:sp>
      <p:sp>
        <p:nvSpPr>
          <p:cNvPr id="6" name="Pijl: rechts 5">
            <a:extLst>
              <a:ext uri="{FF2B5EF4-FFF2-40B4-BE49-F238E27FC236}">
                <a16:creationId xmlns:a16="http://schemas.microsoft.com/office/drawing/2014/main" id="{08112FEE-13A8-FAEF-C84E-9FEA5D6F3D25}"/>
              </a:ext>
            </a:extLst>
          </p:cNvPr>
          <p:cNvSpPr/>
          <p:nvPr/>
        </p:nvSpPr>
        <p:spPr>
          <a:xfrm>
            <a:off x="5829300" y="3374571"/>
            <a:ext cx="707571" cy="288472"/>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NL"/>
          </a:p>
        </p:txBody>
      </p:sp>
    </p:spTree>
    <p:extLst>
      <p:ext uri="{BB962C8B-B14F-4D97-AF65-F5344CB8AC3E}">
        <p14:creationId xmlns:p14="http://schemas.microsoft.com/office/powerpoint/2010/main" val="151865308"/>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anim calcmode="lin" valueType="num">
                                      <p:cBhvr>
                                        <p:cTn id="8" dur="2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5">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3000"/>
                                        <p:tgtEl>
                                          <p:spTgt spid="3">
                                            <p:txEl>
                                              <p:pRg st="0" end="0"/>
                                            </p:txEl>
                                          </p:spTgt>
                                        </p:tgtEl>
                                      </p:cBhvr>
                                    </p:animEffect>
                                    <p:anim calcmode="lin" valueType="num">
                                      <p:cBhvr>
                                        <p:cTn id="13"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3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10C44-86C0-4443-59C6-30CB3F57B8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2BF9CBF-C931-415C-69EE-EFF6BC7D83CB}"/>
              </a:ext>
            </a:extLst>
          </p:cNvPr>
          <p:cNvSpPr>
            <a:spLocks noGrp="1"/>
          </p:cNvSpPr>
          <p:nvPr>
            <p:ph type="title"/>
          </p:nvPr>
        </p:nvSpPr>
        <p:spPr>
          <a:ln>
            <a:solidFill>
              <a:srgbClr val="B4BD00"/>
            </a:solidFill>
          </a:ln>
        </p:spPr>
        <p:txBody>
          <a:bodyPr>
            <a:normAutofit fontScale="90000"/>
          </a:bodyPr>
          <a:lstStyle/>
          <a:p>
            <a:r>
              <a:rPr lang="da-DK" sz="4000" dirty="0"/>
              <a:t>quote III</a:t>
            </a:r>
            <a:br>
              <a:rPr lang="da-DK" sz="2000" dirty="0"/>
            </a:br>
            <a:r>
              <a:rPr lang="en-US" sz="2000" dirty="0"/>
              <a:t>What has already been said about Kierkegaard?</a:t>
            </a:r>
            <a:endParaRPr lang="en-NL" sz="2000" dirty="0"/>
          </a:p>
        </p:txBody>
      </p:sp>
      <p:sp>
        <p:nvSpPr>
          <p:cNvPr id="3" name="Tijdelijke aanduiding voor inhoud 2">
            <a:extLst>
              <a:ext uri="{FF2B5EF4-FFF2-40B4-BE49-F238E27FC236}">
                <a16:creationId xmlns:a16="http://schemas.microsoft.com/office/drawing/2014/main" id="{08890337-24AD-16D8-2008-BFE29055ABE9}"/>
              </a:ext>
            </a:extLst>
          </p:cNvPr>
          <p:cNvSpPr>
            <a:spLocks noGrp="1"/>
          </p:cNvSpPr>
          <p:nvPr>
            <p:ph idx="1"/>
          </p:nvPr>
        </p:nvSpPr>
        <p:spPr>
          <a:xfrm>
            <a:off x="678872" y="1758963"/>
            <a:ext cx="6069443" cy="4866846"/>
          </a:xfrm>
          <a:ln>
            <a:solidFill>
              <a:srgbClr val="B4BD00"/>
            </a:solidFill>
          </a:ln>
        </p:spPr>
        <p:txBody>
          <a:bodyPr>
            <a:normAutofit fontScale="70000" lnSpcReduction="20000"/>
          </a:bodyPr>
          <a:lstStyle/>
          <a:p>
            <a:pPr lvl="1"/>
            <a:r>
              <a:rPr lang="de-DE" sz="2900" i="1" dirty="0"/>
              <a:t>Kierkegaard aber ist ein -vielleicht ungläubiger- christlicher Schriftsteller, der in keine Kategorie unterzubringen sein wird, da er die für ihn passende selbst erst ausbildet.</a:t>
            </a:r>
            <a:r>
              <a:rPr lang="en-NL" sz="2900" i="1" dirty="0"/>
              <a:t> </a:t>
            </a:r>
          </a:p>
          <a:p>
            <a:r>
              <a:rPr lang="en-US" sz="5100" dirty="0">
                <a:solidFill>
                  <a:srgbClr val="B4BD00"/>
                </a:solidFill>
              </a:rPr>
              <a:t>Kierkegaard, however, is a Christian writer – perhaps an unbeliever – who cannot be placed into any existing category, as he is the one who is shaping the category that suits him.</a:t>
            </a:r>
          </a:p>
          <a:p>
            <a:pPr lvl="3"/>
            <a:r>
              <a:rPr lang="en-US" sz="2200" dirty="0"/>
              <a:t>Heidegger, </a:t>
            </a:r>
            <a:r>
              <a:rPr lang="en-US" sz="2200" i="1" dirty="0" err="1"/>
              <a:t>Anmerkungen</a:t>
            </a:r>
            <a:r>
              <a:rPr lang="en-US" sz="2200" i="1" dirty="0"/>
              <a:t> I–V</a:t>
            </a:r>
            <a:r>
              <a:rPr lang="en-US" sz="2200" dirty="0"/>
              <a:t> (Schwarze Hefte 1942–1948), GA 97, p. 133.</a:t>
            </a:r>
            <a:endParaRPr lang="en-NL" sz="2200" dirty="0"/>
          </a:p>
        </p:txBody>
      </p:sp>
      <p:pic>
        <p:nvPicPr>
          <p:cNvPr id="4" name="Afbeelding 3">
            <a:extLst>
              <a:ext uri="{FF2B5EF4-FFF2-40B4-BE49-F238E27FC236}">
                <a16:creationId xmlns:a16="http://schemas.microsoft.com/office/drawing/2014/main" id="{BA448C7B-C7B9-49E6-2F8E-EF785AC03D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3254" y="4998081"/>
            <a:ext cx="1537302" cy="1572671"/>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9" name="Tekstvak 8">
            <a:extLst>
              <a:ext uri="{FF2B5EF4-FFF2-40B4-BE49-F238E27FC236}">
                <a16:creationId xmlns:a16="http://schemas.microsoft.com/office/drawing/2014/main" id="{9AE37AB4-1368-4682-BB86-89476606DC8B}"/>
              </a:ext>
            </a:extLst>
          </p:cNvPr>
          <p:cNvSpPr txBox="1"/>
          <p:nvPr/>
        </p:nvSpPr>
        <p:spPr>
          <a:xfrm>
            <a:off x="7222671" y="2673703"/>
            <a:ext cx="4609389" cy="400110"/>
          </a:xfrm>
          <a:prstGeom prst="rect">
            <a:avLst/>
          </a:prstGeom>
          <a:noFill/>
          <a:ln>
            <a:solidFill>
              <a:srgbClr val="B4BD00"/>
            </a:solidFill>
          </a:ln>
        </p:spPr>
        <p:txBody>
          <a:bodyPr wrap="square">
            <a:spAutoFit/>
          </a:bodyPr>
          <a:lstStyle/>
          <a:p>
            <a:r>
              <a:rPr lang="en-US" sz="2000" dirty="0"/>
              <a:t>When totality becomes categorization</a:t>
            </a:r>
            <a:endParaRPr lang="en-NL" sz="2000" dirty="0"/>
          </a:p>
        </p:txBody>
      </p:sp>
      <p:sp>
        <p:nvSpPr>
          <p:cNvPr id="5" name="Pijl: rechts 4">
            <a:extLst>
              <a:ext uri="{FF2B5EF4-FFF2-40B4-BE49-F238E27FC236}">
                <a16:creationId xmlns:a16="http://schemas.microsoft.com/office/drawing/2014/main" id="{5DC85E70-7864-4DB5-78C8-7C7D77031729}"/>
              </a:ext>
            </a:extLst>
          </p:cNvPr>
          <p:cNvSpPr/>
          <p:nvPr/>
        </p:nvSpPr>
        <p:spPr>
          <a:xfrm>
            <a:off x="6253957" y="2715058"/>
            <a:ext cx="865300" cy="369332"/>
          </a:xfrm>
          <a:prstGeom prst="right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NL"/>
          </a:p>
        </p:txBody>
      </p:sp>
      <p:sp>
        <p:nvSpPr>
          <p:cNvPr id="7" name="Tekstvak 6">
            <a:extLst>
              <a:ext uri="{FF2B5EF4-FFF2-40B4-BE49-F238E27FC236}">
                <a16:creationId xmlns:a16="http://schemas.microsoft.com/office/drawing/2014/main" id="{ECD61F53-0314-55A9-BB39-AF025EEA155C}"/>
              </a:ext>
            </a:extLst>
          </p:cNvPr>
          <p:cNvSpPr txBox="1"/>
          <p:nvPr/>
        </p:nvSpPr>
        <p:spPr>
          <a:xfrm>
            <a:off x="7222670" y="3202333"/>
            <a:ext cx="4609389" cy="1795748"/>
          </a:xfrm>
          <a:prstGeom prst="rect">
            <a:avLst/>
          </a:prstGeom>
          <a:noFill/>
          <a:ln>
            <a:solidFill>
              <a:schemeClr val="tx1"/>
            </a:solidFill>
          </a:ln>
        </p:spPr>
        <p:txBody>
          <a:bodyPr wrap="square">
            <a:spAutoFit/>
          </a:bodyPr>
          <a:lstStyle/>
          <a:p>
            <a:pPr algn="just">
              <a:lnSpc>
                <a:spcPct val="115000"/>
              </a:lnSpc>
              <a:spcAft>
                <a:spcPts val="800"/>
              </a:spcAft>
              <a:buNone/>
            </a:pPr>
            <a:r>
              <a:rPr lang="en-US" sz="1600" kern="100" dirty="0">
                <a:effectLst/>
                <a:latin typeface="Aptos" panose="020B0004020202020204" pitchFamily="34" charset="0"/>
                <a:ea typeface="Aptos" panose="020B0004020202020204" pitchFamily="34" charset="0"/>
                <a:cs typeface="Arial" panose="020B0604020202020204" pitchFamily="34" charset="0"/>
              </a:rPr>
              <a:t>“More or less consciously, Heiberg and Kuhr lead their readers down the wrong track, so that no mother’s son can see </a:t>
            </a:r>
            <a:r>
              <a:rPr lang="en-US" sz="1600" b="1" u="sng" kern="100" dirty="0">
                <a:effectLst/>
                <a:latin typeface="Aptos" panose="020B0004020202020204" pitchFamily="34" charset="0"/>
                <a:ea typeface="Aptos" panose="020B0004020202020204" pitchFamily="34" charset="0"/>
                <a:cs typeface="Arial" panose="020B0604020202020204" pitchFamily="34" charset="0"/>
              </a:rPr>
              <a:t>how disconnected and problematical</a:t>
            </a:r>
            <a:r>
              <a:rPr lang="en-US" sz="1600" b="1" kern="100" dirty="0">
                <a:effectLst/>
                <a:latin typeface="Aptos" panose="020B0004020202020204" pitchFamily="34" charset="0"/>
                <a:ea typeface="Aptos" panose="020B0004020202020204" pitchFamily="34" charset="0"/>
                <a:cs typeface="Arial" panose="020B0604020202020204" pitchFamily="34" charset="0"/>
              </a:rPr>
              <a:t> </a:t>
            </a:r>
            <a:r>
              <a:rPr lang="en-US" sz="1600" kern="100" dirty="0">
                <a:effectLst/>
                <a:latin typeface="Aptos" panose="020B0004020202020204" pitchFamily="34" charset="0"/>
                <a:ea typeface="Aptos" panose="020B0004020202020204" pitchFamily="34" charset="0"/>
                <a:cs typeface="Arial" panose="020B0604020202020204" pitchFamily="34" charset="0"/>
              </a:rPr>
              <a:t>Kierkegaard’s notebooks in fact are.”</a:t>
            </a:r>
          </a:p>
          <a:p>
            <a:pPr algn="just">
              <a:lnSpc>
                <a:spcPct val="115000"/>
              </a:lnSpc>
              <a:spcAft>
                <a:spcPts val="800"/>
              </a:spcAft>
              <a:buNone/>
            </a:pPr>
            <a:r>
              <a:rPr lang="en-US" sz="1200" kern="100" dirty="0">
                <a:latin typeface="Aptos" panose="020B0004020202020204" pitchFamily="34" charset="0"/>
                <a:ea typeface="Aptos" panose="020B0004020202020204" pitchFamily="34" charset="0"/>
                <a:cs typeface="Arial" panose="020B0604020202020204" pitchFamily="34" charset="0"/>
              </a:rPr>
              <a:t>Fenger (1980), p. 50</a:t>
            </a:r>
            <a:endParaRPr lang="nl-NL" sz="1200" kern="100" dirty="0">
              <a:effectLst/>
              <a:latin typeface="Aptos" panose="020B0004020202020204" pitchFamily="34" charset="0"/>
              <a:ea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314926085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637691-5FCD-D522-BA1D-4575EFC2C3E4}"/>
              </a:ext>
            </a:extLst>
          </p:cNvPr>
          <p:cNvSpPr>
            <a:spLocks noGrp="1"/>
          </p:cNvSpPr>
          <p:nvPr>
            <p:ph type="title"/>
          </p:nvPr>
        </p:nvSpPr>
        <p:spPr>
          <a:ln>
            <a:solidFill>
              <a:srgbClr val="B4BD00"/>
            </a:solidFill>
          </a:ln>
        </p:spPr>
        <p:txBody>
          <a:bodyPr>
            <a:normAutofit/>
          </a:bodyPr>
          <a:lstStyle/>
          <a:p>
            <a:r>
              <a:rPr lang="da-DK" sz="3600" dirty="0"/>
              <a:t>TWO GUIDING QUESTIONS</a:t>
            </a:r>
            <a:endParaRPr lang="en-NL" sz="3600" dirty="0"/>
          </a:p>
        </p:txBody>
      </p:sp>
      <p:sp>
        <p:nvSpPr>
          <p:cNvPr id="3" name="Tijdelijke aanduiding voor inhoud 2">
            <a:extLst>
              <a:ext uri="{FF2B5EF4-FFF2-40B4-BE49-F238E27FC236}">
                <a16:creationId xmlns:a16="http://schemas.microsoft.com/office/drawing/2014/main" id="{864DAF32-1BAF-CD29-7CA5-65ACD9ED48DF}"/>
              </a:ext>
            </a:extLst>
          </p:cNvPr>
          <p:cNvSpPr>
            <a:spLocks noGrp="1"/>
          </p:cNvSpPr>
          <p:nvPr>
            <p:ph idx="1"/>
          </p:nvPr>
        </p:nvSpPr>
        <p:spPr>
          <a:xfrm>
            <a:off x="678872" y="1830774"/>
            <a:ext cx="8589601" cy="4482940"/>
          </a:xfrm>
          <a:ln>
            <a:solidFill>
              <a:srgbClr val="B4BD00"/>
            </a:solidFill>
          </a:ln>
        </p:spPr>
        <p:txBody>
          <a:bodyPr>
            <a:normAutofit fontScale="92500" lnSpcReduction="10000"/>
          </a:bodyPr>
          <a:lstStyle/>
          <a:p>
            <a:pPr lvl="1"/>
            <a:r>
              <a:rPr lang="en-US" sz="3200" dirty="0"/>
              <a:t>(1) Can Kierkegaard’s authorship be understood as a </a:t>
            </a:r>
            <a:r>
              <a:rPr lang="en-US" sz="3200" i="1" dirty="0"/>
              <a:t>totality</a:t>
            </a:r>
            <a:r>
              <a:rPr lang="en-US" sz="3200" dirty="0"/>
              <a:t> without reducing its plurality to a transparent </a:t>
            </a:r>
            <a:r>
              <a:rPr lang="en-US" sz="3200" i="1" dirty="0"/>
              <a:t>unity</a:t>
            </a:r>
            <a:r>
              <a:rPr lang="en-US" sz="3200" dirty="0"/>
              <a:t>?</a:t>
            </a:r>
          </a:p>
          <a:p>
            <a:pPr lvl="2"/>
            <a:r>
              <a:rPr lang="en-US" sz="2600" dirty="0">
                <a:solidFill>
                  <a:srgbClr val="B4BD00"/>
                </a:solidFill>
              </a:rPr>
              <a:t>The question is whether this plurality should really be treated as a </a:t>
            </a:r>
            <a:r>
              <a:rPr lang="en-US" sz="2600" i="1" dirty="0">
                <a:solidFill>
                  <a:srgbClr val="B4BD00"/>
                </a:solidFill>
              </a:rPr>
              <a:t>threat</a:t>
            </a:r>
            <a:r>
              <a:rPr lang="en-US" sz="2600" dirty="0">
                <a:solidFill>
                  <a:srgbClr val="B4BD00"/>
                </a:solidFill>
              </a:rPr>
              <a:t> to totality, or whether the problem arises only when totality is understood </a:t>
            </a:r>
            <a:r>
              <a:rPr lang="en-US" sz="2600" u="sng" dirty="0">
                <a:solidFill>
                  <a:srgbClr val="B4BD00"/>
                </a:solidFill>
              </a:rPr>
              <a:t>as transparency, coherence and univocity.</a:t>
            </a:r>
            <a:endParaRPr lang="en-NL" sz="2600" u="sng" dirty="0">
              <a:solidFill>
                <a:srgbClr val="B4BD00"/>
              </a:solidFill>
            </a:endParaRPr>
          </a:p>
          <a:p>
            <a:pPr lvl="1"/>
            <a:endParaRPr lang="en-US" sz="3200" dirty="0"/>
          </a:p>
          <a:p>
            <a:pPr lvl="1"/>
            <a:r>
              <a:rPr lang="en-US" sz="3200" dirty="0"/>
              <a:t>(2) Would Kierkegaard have enjoyed attending this conference?</a:t>
            </a:r>
          </a:p>
        </p:txBody>
      </p:sp>
      <p:pic>
        <p:nvPicPr>
          <p:cNvPr id="5" name="Afbeelding 4">
            <a:extLst>
              <a:ext uri="{FF2B5EF4-FFF2-40B4-BE49-F238E27FC236}">
                <a16:creationId xmlns:a16="http://schemas.microsoft.com/office/drawing/2014/main" id="{500E2CA0-2B75-60FE-BAAD-21DE932B78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43254" y="4998081"/>
            <a:ext cx="1537302" cy="1572671"/>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76802218"/>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D3448-04DF-6894-DB96-973634D84AD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7127170-8375-1868-207A-A09F138177B3}"/>
              </a:ext>
            </a:extLst>
          </p:cNvPr>
          <p:cNvSpPr>
            <a:spLocks noGrp="1"/>
          </p:cNvSpPr>
          <p:nvPr>
            <p:ph type="title"/>
          </p:nvPr>
        </p:nvSpPr>
        <p:spPr>
          <a:ln>
            <a:solidFill>
              <a:srgbClr val="B4BD00"/>
            </a:solidFill>
          </a:ln>
        </p:spPr>
        <p:txBody>
          <a:bodyPr>
            <a:normAutofit/>
          </a:bodyPr>
          <a:lstStyle/>
          <a:p>
            <a:r>
              <a:rPr lang="da-DK" sz="3600" dirty="0"/>
              <a:t>A paradox</a:t>
            </a:r>
            <a:endParaRPr lang="en-NL" sz="3600" dirty="0"/>
          </a:p>
        </p:txBody>
      </p:sp>
      <p:sp>
        <p:nvSpPr>
          <p:cNvPr id="3" name="Tijdelijke aanduiding voor inhoud 2">
            <a:extLst>
              <a:ext uri="{FF2B5EF4-FFF2-40B4-BE49-F238E27FC236}">
                <a16:creationId xmlns:a16="http://schemas.microsoft.com/office/drawing/2014/main" id="{83C366DE-50EE-FFEB-1D8E-97D8F763803A}"/>
              </a:ext>
            </a:extLst>
          </p:cNvPr>
          <p:cNvSpPr>
            <a:spLocks noGrp="1"/>
          </p:cNvSpPr>
          <p:nvPr>
            <p:ph idx="1"/>
          </p:nvPr>
        </p:nvSpPr>
        <p:spPr>
          <a:xfrm>
            <a:off x="678872" y="1830774"/>
            <a:ext cx="8589601" cy="4332283"/>
          </a:xfrm>
          <a:ln>
            <a:solidFill>
              <a:srgbClr val="B4BD00"/>
            </a:solidFill>
          </a:ln>
        </p:spPr>
        <p:txBody>
          <a:bodyPr>
            <a:normAutofit/>
          </a:bodyPr>
          <a:lstStyle/>
          <a:p>
            <a:r>
              <a:rPr lang="en-US" sz="4400" dirty="0">
                <a:solidFill>
                  <a:srgbClr val="B4BD00"/>
                </a:solidFill>
                <a:latin typeface="Segoe UI" panose="020B0502040204020203" pitchFamily="34" charset="0"/>
              </a:rPr>
              <a:t>The issue is not that Kierkegaard’s work has not been understood. The issue is that it has been understood in almost every possible way.</a:t>
            </a:r>
          </a:p>
          <a:p>
            <a:pPr lvl="1"/>
            <a:r>
              <a:rPr lang="en-US" sz="2400" dirty="0">
                <a:latin typeface="Segoe UI" panose="020B0502040204020203" pitchFamily="34" charset="0"/>
              </a:rPr>
              <a:t>The real problem is not the plurality of interpretations, but the urge to overcome it.</a:t>
            </a:r>
            <a:endParaRPr lang="en-NL" sz="3600" dirty="0"/>
          </a:p>
        </p:txBody>
      </p:sp>
      <p:pic>
        <p:nvPicPr>
          <p:cNvPr id="5" name="Afbeelding 4">
            <a:extLst>
              <a:ext uri="{FF2B5EF4-FFF2-40B4-BE49-F238E27FC236}">
                <a16:creationId xmlns:a16="http://schemas.microsoft.com/office/drawing/2014/main" id="{09DCAAA4-D9CD-F219-2D18-1DA854C801B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43254" y="4998081"/>
            <a:ext cx="1537302" cy="1572671"/>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5859466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anim calcmode="lin" valueType="num">
                                      <p:cBhvr>
                                        <p:cTn id="13"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2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B41AD-1D80-D2F6-8507-2D71E465B3E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D3AE6E3-A935-740B-D976-4FC2BC1ED183}"/>
              </a:ext>
            </a:extLst>
          </p:cNvPr>
          <p:cNvSpPr>
            <a:spLocks noGrp="1"/>
          </p:cNvSpPr>
          <p:nvPr>
            <p:ph type="title"/>
          </p:nvPr>
        </p:nvSpPr>
        <p:spPr>
          <a:ln>
            <a:solidFill>
              <a:srgbClr val="B4BD00"/>
            </a:solidFill>
          </a:ln>
        </p:spPr>
        <p:txBody>
          <a:bodyPr>
            <a:normAutofit/>
          </a:bodyPr>
          <a:lstStyle/>
          <a:p>
            <a:r>
              <a:rPr lang="da-DK" sz="3600" dirty="0"/>
              <a:t>transparantism</a:t>
            </a:r>
            <a:endParaRPr lang="en-NL" sz="3600" dirty="0"/>
          </a:p>
        </p:txBody>
      </p:sp>
      <p:sp>
        <p:nvSpPr>
          <p:cNvPr id="3" name="Tijdelijke aanduiding voor inhoud 2">
            <a:extLst>
              <a:ext uri="{FF2B5EF4-FFF2-40B4-BE49-F238E27FC236}">
                <a16:creationId xmlns:a16="http://schemas.microsoft.com/office/drawing/2014/main" id="{F7973227-154E-3845-31BB-063239C78494}"/>
              </a:ext>
            </a:extLst>
          </p:cNvPr>
          <p:cNvSpPr>
            <a:spLocks noGrp="1"/>
          </p:cNvSpPr>
          <p:nvPr>
            <p:ph idx="1"/>
          </p:nvPr>
        </p:nvSpPr>
        <p:spPr>
          <a:xfrm>
            <a:off x="678873" y="1830774"/>
            <a:ext cx="9544990" cy="4814000"/>
          </a:xfrm>
          <a:ln>
            <a:solidFill>
              <a:srgbClr val="B4BD00"/>
            </a:solidFill>
          </a:ln>
        </p:spPr>
        <p:txBody>
          <a:bodyPr>
            <a:normAutofit lnSpcReduction="10000"/>
          </a:bodyPr>
          <a:lstStyle/>
          <a:p>
            <a:pPr marL="228600" lvl="1" indent="0">
              <a:buNone/>
            </a:pPr>
            <a:r>
              <a:rPr lang="en-US" sz="4000" dirty="0"/>
              <a:t>The ideological process in which visibility, accessibility, and </a:t>
            </a:r>
            <a:r>
              <a:rPr lang="en-US" sz="4000" dirty="0" err="1"/>
              <a:t>objectifiability</a:t>
            </a:r>
            <a:r>
              <a:rPr lang="en-US" sz="4000" dirty="0"/>
              <a:t> are elevated to (normative) principles.</a:t>
            </a:r>
          </a:p>
          <a:p>
            <a:r>
              <a:rPr lang="en-US" sz="3600" dirty="0">
                <a:solidFill>
                  <a:srgbClr val="B4BD00"/>
                </a:solidFill>
              </a:rPr>
              <a:t>Assumption</a:t>
            </a:r>
          </a:p>
          <a:p>
            <a:pPr marL="228600" lvl="1" indent="0">
              <a:buNone/>
            </a:pPr>
            <a:r>
              <a:rPr lang="en-GB" sz="3200" dirty="0"/>
              <a:t>	Relationship between visibility and morality</a:t>
            </a:r>
            <a:endParaRPr lang="nl-NL" dirty="0"/>
          </a:p>
          <a:p>
            <a:pPr marL="228600" lvl="1" indent="0">
              <a:buNone/>
            </a:pPr>
            <a:r>
              <a:rPr lang="en-US" sz="3200" dirty="0"/>
              <a:t>	Hiddenness is a deficiency that must be 	overcome</a:t>
            </a:r>
            <a:r>
              <a:rPr lang="en-US" sz="3200" dirty="0">
                <a:solidFill>
                  <a:srgbClr val="B4BD00"/>
                </a:solidFill>
              </a:rPr>
              <a:t>.</a:t>
            </a:r>
          </a:p>
          <a:p>
            <a:pPr lvl="1"/>
            <a:endParaRPr lang="en-US" sz="3600" dirty="0">
              <a:solidFill>
                <a:srgbClr val="B4BD00"/>
              </a:solidFill>
            </a:endParaRPr>
          </a:p>
        </p:txBody>
      </p:sp>
      <p:pic>
        <p:nvPicPr>
          <p:cNvPr id="8" name="Afbeelding 7">
            <a:extLst>
              <a:ext uri="{FF2B5EF4-FFF2-40B4-BE49-F238E27FC236}">
                <a16:creationId xmlns:a16="http://schemas.microsoft.com/office/drawing/2014/main" id="{73BD5C50-5654-5851-CAC4-BEDF5A0DC1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3585" y="5072103"/>
            <a:ext cx="1537302" cy="157267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5" name="Tekstvak 4">
            <a:extLst>
              <a:ext uri="{FF2B5EF4-FFF2-40B4-BE49-F238E27FC236}">
                <a16:creationId xmlns:a16="http://schemas.microsoft.com/office/drawing/2014/main" id="{020E43D3-98EF-9E84-2DD6-0904D862432F}"/>
              </a:ext>
            </a:extLst>
          </p:cNvPr>
          <p:cNvSpPr txBox="1"/>
          <p:nvPr/>
        </p:nvSpPr>
        <p:spPr>
          <a:xfrm>
            <a:off x="-336098" y="219884"/>
            <a:ext cx="11891283" cy="400110"/>
          </a:xfrm>
          <a:prstGeom prst="rect">
            <a:avLst/>
          </a:prstGeom>
          <a:noFill/>
        </p:spPr>
        <p:txBody>
          <a:bodyPr wrap="square">
            <a:spAutoFit/>
          </a:bodyPr>
          <a:lstStyle/>
          <a:p>
            <a:pPr lvl="2"/>
            <a:r>
              <a:rPr lang="en-US" sz="2000" dirty="0"/>
              <a:t>‘All human beings by nature desire to know’ </a:t>
            </a:r>
            <a:r>
              <a:rPr lang="en-US" sz="1200" dirty="0"/>
              <a:t>(Aristotle. </a:t>
            </a:r>
            <a:r>
              <a:rPr lang="en-US" sz="1200" i="1" dirty="0"/>
              <a:t>Metaphysics</a:t>
            </a:r>
            <a:r>
              <a:rPr lang="en-US" sz="1200" dirty="0"/>
              <a:t>. </a:t>
            </a:r>
            <a:r>
              <a:rPr lang="nl-NL" sz="1100" dirty="0"/>
              <a:t>980a21)</a:t>
            </a:r>
            <a:r>
              <a:rPr lang="en-US" sz="2000" dirty="0"/>
              <a:t> </a:t>
            </a:r>
          </a:p>
        </p:txBody>
      </p:sp>
    </p:spTree>
    <p:extLst>
      <p:ext uri="{BB962C8B-B14F-4D97-AF65-F5344CB8AC3E}">
        <p14:creationId xmlns:p14="http://schemas.microsoft.com/office/powerpoint/2010/main" val="30478030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7B269-087C-6702-532E-6D95D9822B3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951FF25-528B-1F57-5D70-EBDD180DFC0F}"/>
              </a:ext>
            </a:extLst>
          </p:cNvPr>
          <p:cNvSpPr>
            <a:spLocks noGrp="1"/>
          </p:cNvSpPr>
          <p:nvPr>
            <p:ph type="title"/>
          </p:nvPr>
        </p:nvSpPr>
        <p:spPr>
          <a:ln>
            <a:solidFill>
              <a:srgbClr val="B4BD00"/>
            </a:solidFill>
          </a:ln>
        </p:spPr>
        <p:txBody>
          <a:bodyPr>
            <a:normAutofit fontScale="90000"/>
          </a:bodyPr>
          <a:lstStyle/>
          <a:p>
            <a:r>
              <a:rPr lang="da-DK" sz="3600" dirty="0"/>
              <a:t>Transparantism: </a:t>
            </a:r>
            <a:br>
              <a:rPr lang="da-DK" sz="3600" dirty="0"/>
            </a:br>
            <a:r>
              <a:rPr lang="en-US" sz="2200" i="1" dirty="0"/>
              <a:t>imperative of disclosure</a:t>
            </a:r>
            <a:br>
              <a:rPr lang="en-US" sz="3600" i="1" dirty="0"/>
            </a:br>
            <a:endParaRPr lang="en-NL" sz="3600" dirty="0"/>
          </a:p>
        </p:txBody>
      </p:sp>
      <p:sp>
        <p:nvSpPr>
          <p:cNvPr id="3" name="Tijdelijke aanduiding voor inhoud 2">
            <a:extLst>
              <a:ext uri="{FF2B5EF4-FFF2-40B4-BE49-F238E27FC236}">
                <a16:creationId xmlns:a16="http://schemas.microsoft.com/office/drawing/2014/main" id="{2F07A845-8285-27F5-F27C-9527C7B5DA35}"/>
              </a:ext>
            </a:extLst>
          </p:cNvPr>
          <p:cNvSpPr>
            <a:spLocks noGrp="1"/>
          </p:cNvSpPr>
          <p:nvPr>
            <p:ph idx="1"/>
          </p:nvPr>
        </p:nvSpPr>
        <p:spPr>
          <a:xfrm>
            <a:off x="678873" y="1830774"/>
            <a:ext cx="9544990" cy="4814000"/>
          </a:xfrm>
          <a:ln>
            <a:solidFill>
              <a:srgbClr val="B4BD00"/>
            </a:solidFill>
          </a:ln>
        </p:spPr>
        <p:txBody>
          <a:bodyPr>
            <a:normAutofit/>
          </a:bodyPr>
          <a:lstStyle/>
          <a:p>
            <a:r>
              <a:rPr lang="en-US" sz="2800" dirty="0">
                <a:solidFill>
                  <a:srgbClr val="B4BD00"/>
                </a:solidFill>
              </a:rPr>
              <a:t>Contemporary derivative: Neoliberal, data-driven transparentism</a:t>
            </a:r>
          </a:p>
          <a:p>
            <a:pPr lvl="2"/>
            <a:r>
              <a:rPr lang="en-US" sz="2800" i="1" dirty="0"/>
              <a:t>An imperative of disclosure;</a:t>
            </a:r>
          </a:p>
          <a:p>
            <a:pPr marL="457200" lvl="2" indent="0">
              <a:buNone/>
            </a:pPr>
            <a:endParaRPr lang="en-US" sz="2800" i="1" dirty="0"/>
          </a:p>
        </p:txBody>
      </p:sp>
      <p:pic>
        <p:nvPicPr>
          <p:cNvPr id="8" name="Afbeelding 7">
            <a:extLst>
              <a:ext uri="{FF2B5EF4-FFF2-40B4-BE49-F238E27FC236}">
                <a16:creationId xmlns:a16="http://schemas.microsoft.com/office/drawing/2014/main" id="{67E7E7D8-B88A-3A71-E59E-F48AEB1D13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3585" y="5072103"/>
            <a:ext cx="1537302" cy="157267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5" name="Tekstvak 4">
            <a:extLst>
              <a:ext uri="{FF2B5EF4-FFF2-40B4-BE49-F238E27FC236}">
                <a16:creationId xmlns:a16="http://schemas.microsoft.com/office/drawing/2014/main" id="{35E931A3-A844-CDD3-20B2-FA6783A2625D}"/>
              </a:ext>
            </a:extLst>
          </p:cNvPr>
          <p:cNvSpPr txBox="1"/>
          <p:nvPr/>
        </p:nvSpPr>
        <p:spPr>
          <a:xfrm>
            <a:off x="-336098" y="219884"/>
            <a:ext cx="11891283" cy="400110"/>
          </a:xfrm>
          <a:prstGeom prst="rect">
            <a:avLst/>
          </a:prstGeom>
          <a:noFill/>
        </p:spPr>
        <p:txBody>
          <a:bodyPr wrap="square">
            <a:spAutoFit/>
          </a:bodyPr>
          <a:lstStyle/>
          <a:p>
            <a:pPr lvl="2"/>
            <a:r>
              <a:rPr lang="en-US" sz="2000" dirty="0"/>
              <a:t>‘All human beings by nature desire to know’ </a:t>
            </a:r>
            <a:r>
              <a:rPr lang="en-US" sz="1200" dirty="0"/>
              <a:t>(Aristotle. </a:t>
            </a:r>
            <a:r>
              <a:rPr lang="en-US" sz="1200" i="1" dirty="0"/>
              <a:t>Metaphysics</a:t>
            </a:r>
            <a:r>
              <a:rPr lang="en-US" sz="1200" dirty="0"/>
              <a:t>. </a:t>
            </a:r>
            <a:r>
              <a:rPr lang="nl-NL" sz="1100" dirty="0"/>
              <a:t>980a21)</a:t>
            </a:r>
            <a:r>
              <a:rPr lang="en-US" sz="2000" dirty="0"/>
              <a:t> </a:t>
            </a:r>
          </a:p>
        </p:txBody>
      </p:sp>
      <p:grpSp>
        <p:nvGrpSpPr>
          <p:cNvPr id="11" name="Groep 10">
            <a:extLst>
              <a:ext uri="{FF2B5EF4-FFF2-40B4-BE49-F238E27FC236}">
                <a16:creationId xmlns:a16="http://schemas.microsoft.com/office/drawing/2014/main" id="{119B15E5-428D-644D-6A8F-A9366467276B}"/>
              </a:ext>
            </a:extLst>
          </p:cNvPr>
          <p:cNvGrpSpPr/>
          <p:nvPr/>
        </p:nvGrpSpPr>
        <p:grpSpPr>
          <a:xfrm>
            <a:off x="931334" y="3429000"/>
            <a:ext cx="7518399" cy="3117061"/>
            <a:chOff x="931334" y="3429000"/>
            <a:chExt cx="7518399" cy="3117061"/>
          </a:xfrm>
        </p:grpSpPr>
        <p:pic>
          <p:nvPicPr>
            <p:cNvPr id="6" name="Afbeelding 5">
              <a:extLst>
                <a:ext uri="{FF2B5EF4-FFF2-40B4-BE49-F238E27FC236}">
                  <a16:creationId xmlns:a16="http://schemas.microsoft.com/office/drawing/2014/main" id="{CAD9AD4C-2138-303E-70A2-9F0EB7DB959C}"/>
                </a:ext>
              </a:extLst>
            </p:cNvPr>
            <p:cNvPicPr>
              <a:picLocks noChangeAspect="1"/>
            </p:cNvPicPr>
            <p:nvPr/>
          </p:nvPicPr>
          <p:blipFill>
            <a:blip r:embed="rId3"/>
            <a:stretch>
              <a:fillRect/>
            </a:stretch>
          </p:blipFill>
          <p:spPr>
            <a:xfrm>
              <a:off x="931334" y="3429000"/>
              <a:ext cx="5330020" cy="3117061"/>
            </a:xfrm>
            <a:prstGeom prst="rect">
              <a:avLst/>
            </a:prstGeom>
          </p:spPr>
        </p:pic>
        <p:pic>
          <p:nvPicPr>
            <p:cNvPr id="7" name="Afbeelding 6" descr="Anne Frank - Uitgeverij Prometheus">
              <a:extLst>
                <a:ext uri="{FF2B5EF4-FFF2-40B4-BE49-F238E27FC236}">
                  <a16:creationId xmlns:a16="http://schemas.microsoft.com/office/drawing/2014/main" id="{27A9C7BF-3C54-AA53-DDE8-D003F78E371D}"/>
                </a:ext>
              </a:extLst>
            </p:cNvPr>
            <p:cNvPicPr>
              <a:picLocks noChangeAspect="1"/>
            </p:cNvPicPr>
            <p:nvPr/>
          </p:nvPicPr>
          <p:blipFill>
            <a:blip r:embed="rId4"/>
            <a:stretch>
              <a:fillRect/>
            </a:stretch>
          </p:blipFill>
          <p:spPr>
            <a:xfrm>
              <a:off x="6444452" y="3488267"/>
              <a:ext cx="2005281" cy="30064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9" name="Afbeelding 8" descr="The Transparency Society">
            <a:extLst>
              <a:ext uri="{FF2B5EF4-FFF2-40B4-BE49-F238E27FC236}">
                <a16:creationId xmlns:a16="http://schemas.microsoft.com/office/drawing/2014/main" id="{D02B6EBB-F579-E29B-A371-D8D69BF1D8E6}"/>
              </a:ext>
            </a:extLst>
          </p:cNvPr>
          <p:cNvPicPr>
            <a:picLocks noChangeAspect="1"/>
          </p:cNvPicPr>
          <p:nvPr/>
        </p:nvPicPr>
        <p:blipFill>
          <a:blip r:embed="rId5"/>
          <a:stretch>
            <a:fillRect/>
          </a:stretch>
        </p:blipFill>
        <p:spPr>
          <a:xfrm>
            <a:off x="9363516" y="862541"/>
            <a:ext cx="1438892" cy="230399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 name="Afbeelding 9" descr="The Age of Surveillance Capitalism">
            <a:extLst>
              <a:ext uri="{FF2B5EF4-FFF2-40B4-BE49-F238E27FC236}">
                <a16:creationId xmlns:a16="http://schemas.microsoft.com/office/drawing/2014/main" id="{EE600509-F49E-9058-E19D-0194E6B30753}"/>
              </a:ext>
            </a:extLst>
          </p:cNvPr>
          <p:cNvPicPr>
            <a:picLocks noChangeAspect="1"/>
          </p:cNvPicPr>
          <p:nvPr/>
        </p:nvPicPr>
        <p:blipFill>
          <a:blip r:embed="rId6"/>
          <a:stretch>
            <a:fillRect/>
          </a:stretch>
        </p:blipFill>
        <p:spPr>
          <a:xfrm>
            <a:off x="10476324" y="2652753"/>
            <a:ext cx="1440846" cy="220711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22859642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anim calcmode="lin" valueType="num">
                                      <p:cBhvr>
                                        <p:cTn id="1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4"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73D4A-B232-D359-5465-2AFA382FF75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8C1832E-DA65-3385-1413-CF7FE7548A83}"/>
              </a:ext>
            </a:extLst>
          </p:cNvPr>
          <p:cNvSpPr>
            <a:spLocks noGrp="1"/>
          </p:cNvSpPr>
          <p:nvPr>
            <p:ph type="title"/>
          </p:nvPr>
        </p:nvSpPr>
        <p:spPr>
          <a:ln>
            <a:solidFill>
              <a:srgbClr val="B4BD00"/>
            </a:solidFill>
          </a:ln>
        </p:spPr>
        <p:txBody>
          <a:bodyPr>
            <a:normAutofit fontScale="90000"/>
          </a:bodyPr>
          <a:lstStyle/>
          <a:p>
            <a:r>
              <a:rPr lang="da-DK" sz="3600" dirty="0"/>
              <a:t>Transparantism: </a:t>
            </a:r>
            <a:br>
              <a:rPr lang="da-DK" sz="3600" dirty="0"/>
            </a:br>
            <a:r>
              <a:rPr lang="en-US" sz="2000" i="1" dirty="0"/>
              <a:t>the self as measurable, predictable, and determinate</a:t>
            </a:r>
            <a:endParaRPr lang="en-NL" sz="3600" dirty="0"/>
          </a:p>
        </p:txBody>
      </p:sp>
      <p:sp>
        <p:nvSpPr>
          <p:cNvPr id="3" name="Tijdelijke aanduiding voor inhoud 2">
            <a:extLst>
              <a:ext uri="{FF2B5EF4-FFF2-40B4-BE49-F238E27FC236}">
                <a16:creationId xmlns:a16="http://schemas.microsoft.com/office/drawing/2014/main" id="{403D448B-FE97-4B5F-8E7B-8BF82815C495}"/>
              </a:ext>
            </a:extLst>
          </p:cNvPr>
          <p:cNvSpPr>
            <a:spLocks noGrp="1"/>
          </p:cNvSpPr>
          <p:nvPr>
            <p:ph idx="1"/>
          </p:nvPr>
        </p:nvSpPr>
        <p:spPr>
          <a:xfrm>
            <a:off x="678873" y="1830774"/>
            <a:ext cx="8094822" cy="4814000"/>
          </a:xfrm>
          <a:ln>
            <a:solidFill>
              <a:srgbClr val="B4BD00"/>
            </a:solidFill>
          </a:ln>
        </p:spPr>
        <p:txBody>
          <a:bodyPr>
            <a:normAutofit fontScale="92500" lnSpcReduction="20000"/>
          </a:bodyPr>
          <a:lstStyle/>
          <a:p>
            <a:r>
              <a:rPr lang="en-US" sz="2800" dirty="0">
                <a:solidFill>
                  <a:srgbClr val="B4BD00"/>
                </a:solidFill>
              </a:rPr>
              <a:t>Contemporary derivative: Neoliberal, data-driven transparentism</a:t>
            </a:r>
          </a:p>
          <a:p>
            <a:pPr lvl="2"/>
            <a:r>
              <a:rPr lang="en-US" sz="2800" i="1" dirty="0"/>
              <a:t>An imperative of determination</a:t>
            </a:r>
          </a:p>
          <a:p>
            <a:r>
              <a:rPr lang="en-US" sz="4800" dirty="0">
                <a:solidFill>
                  <a:srgbClr val="B4BD00"/>
                </a:solidFill>
              </a:rPr>
              <a:t>The quantified self: </a:t>
            </a:r>
          </a:p>
          <a:p>
            <a:pPr lvl="3"/>
            <a:r>
              <a:rPr lang="en-US" sz="2800" i="1" dirty="0"/>
              <a:t>the attempt to render a life legible as a single, coherent data set — steps, sleep, mood, etc. — collapsing what is plural and ambiguous into one measurable totality.</a:t>
            </a:r>
          </a:p>
          <a:p>
            <a:r>
              <a:rPr lang="en-US" sz="3500" dirty="0">
                <a:solidFill>
                  <a:srgbClr val="B4BD00"/>
                </a:solidFill>
              </a:rPr>
              <a:t>The </a:t>
            </a:r>
            <a:r>
              <a:rPr lang="en-US" sz="3500" dirty="0" err="1">
                <a:solidFill>
                  <a:srgbClr val="B4BD00"/>
                </a:solidFill>
              </a:rPr>
              <a:t>numerical’s</a:t>
            </a:r>
            <a:r>
              <a:rPr lang="en-US" sz="3500" dirty="0">
                <a:solidFill>
                  <a:srgbClr val="B4BD00"/>
                </a:solidFill>
              </a:rPr>
              <a:t> law of existence is: they live comparatively</a:t>
            </a:r>
          </a:p>
          <a:p>
            <a:pPr lvl="3"/>
            <a:r>
              <a:rPr lang="nl-NL" sz="1600" dirty="0"/>
              <a:t>NB33:15 / SKS 26, 257.</a:t>
            </a:r>
          </a:p>
        </p:txBody>
      </p:sp>
      <p:pic>
        <p:nvPicPr>
          <p:cNvPr id="8" name="Afbeelding 7">
            <a:extLst>
              <a:ext uri="{FF2B5EF4-FFF2-40B4-BE49-F238E27FC236}">
                <a16:creationId xmlns:a16="http://schemas.microsoft.com/office/drawing/2014/main" id="{5FB61F89-CB6F-713C-2A63-40EBCC257C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3585" y="5072103"/>
            <a:ext cx="1537302" cy="157267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5" name="Tekstvak 4">
            <a:extLst>
              <a:ext uri="{FF2B5EF4-FFF2-40B4-BE49-F238E27FC236}">
                <a16:creationId xmlns:a16="http://schemas.microsoft.com/office/drawing/2014/main" id="{FAF72298-EEB2-FDC2-A879-3FEB83D1B4C6}"/>
              </a:ext>
            </a:extLst>
          </p:cNvPr>
          <p:cNvSpPr txBox="1"/>
          <p:nvPr/>
        </p:nvSpPr>
        <p:spPr>
          <a:xfrm>
            <a:off x="-336098" y="219884"/>
            <a:ext cx="11891283" cy="400110"/>
          </a:xfrm>
          <a:prstGeom prst="rect">
            <a:avLst/>
          </a:prstGeom>
          <a:noFill/>
        </p:spPr>
        <p:txBody>
          <a:bodyPr wrap="square">
            <a:spAutoFit/>
          </a:bodyPr>
          <a:lstStyle/>
          <a:p>
            <a:pPr lvl="2"/>
            <a:r>
              <a:rPr lang="en-US" sz="2000" dirty="0"/>
              <a:t>‘All human beings by nature desire to know’ </a:t>
            </a:r>
            <a:r>
              <a:rPr lang="en-US" sz="1200" dirty="0"/>
              <a:t>(Aristotle. </a:t>
            </a:r>
            <a:r>
              <a:rPr lang="en-US" sz="1200" i="1" dirty="0"/>
              <a:t>Metaphysics</a:t>
            </a:r>
            <a:r>
              <a:rPr lang="en-US" sz="1200" dirty="0"/>
              <a:t>. </a:t>
            </a:r>
            <a:r>
              <a:rPr lang="nl-NL" sz="1100" dirty="0"/>
              <a:t>980a21)</a:t>
            </a:r>
            <a:r>
              <a:rPr lang="en-US" sz="2000" dirty="0"/>
              <a:t> </a:t>
            </a:r>
          </a:p>
        </p:txBody>
      </p:sp>
      <p:pic>
        <p:nvPicPr>
          <p:cNvPr id="7" name="Afbeelding 6">
            <a:extLst>
              <a:ext uri="{FF2B5EF4-FFF2-40B4-BE49-F238E27FC236}">
                <a16:creationId xmlns:a16="http://schemas.microsoft.com/office/drawing/2014/main" id="{8A90C1F6-3BE0-C59D-E15B-0BEC85219787}"/>
              </a:ext>
            </a:extLst>
          </p:cNvPr>
          <p:cNvPicPr>
            <a:picLocks noChangeAspect="1"/>
          </p:cNvPicPr>
          <p:nvPr/>
        </p:nvPicPr>
        <p:blipFill>
          <a:blip r:embed="rId3"/>
          <a:stretch>
            <a:fillRect/>
          </a:stretch>
        </p:blipFill>
        <p:spPr>
          <a:xfrm>
            <a:off x="8849893" y="2298700"/>
            <a:ext cx="3259555" cy="4346074"/>
          </a:xfrm>
          <a:prstGeom prst="rect">
            <a:avLst/>
          </a:prstGeom>
          <a:ln>
            <a:solidFill>
              <a:srgbClr val="B4BD00"/>
            </a:solidFill>
          </a:ln>
        </p:spPr>
      </p:pic>
    </p:spTree>
    <p:extLst>
      <p:ext uri="{BB962C8B-B14F-4D97-AF65-F5344CB8AC3E}">
        <p14:creationId xmlns:p14="http://schemas.microsoft.com/office/powerpoint/2010/main" val="2360696718"/>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2" presetID="26"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580">
                                          <p:stCondLst>
                                            <p:cond delay="0"/>
                                          </p:stCondLst>
                                        </p:cTn>
                                        <p:tgtEl>
                                          <p:spTgt spid="7"/>
                                        </p:tgtEl>
                                      </p:cBhvr>
                                    </p:animEffect>
                                    <p:anim calcmode="lin" valueType="num">
                                      <p:cBhvr>
                                        <p:cTn id="25"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0" dur="26">
                                          <p:stCondLst>
                                            <p:cond delay="650"/>
                                          </p:stCondLst>
                                        </p:cTn>
                                        <p:tgtEl>
                                          <p:spTgt spid="7"/>
                                        </p:tgtEl>
                                      </p:cBhvr>
                                      <p:to x="100000" y="60000"/>
                                    </p:animScale>
                                    <p:animScale>
                                      <p:cBhvr>
                                        <p:cTn id="31" dur="166" decel="50000">
                                          <p:stCondLst>
                                            <p:cond delay="676"/>
                                          </p:stCondLst>
                                        </p:cTn>
                                        <p:tgtEl>
                                          <p:spTgt spid="7"/>
                                        </p:tgtEl>
                                      </p:cBhvr>
                                      <p:to x="100000" y="100000"/>
                                    </p:animScale>
                                    <p:animScale>
                                      <p:cBhvr>
                                        <p:cTn id="32" dur="26">
                                          <p:stCondLst>
                                            <p:cond delay="1312"/>
                                          </p:stCondLst>
                                        </p:cTn>
                                        <p:tgtEl>
                                          <p:spTgt spid="7"/>
                                        </p:tgtEl>
                                      </p:cBhvr>
                                      <p:to x="100000" y="80000"/>
                                    </p:animScale>
                                    <p:animScale>
                                      <p:cBhvr>
                                        <p:cTn id="33" dur="166" decel="50000">
                                          <p:stCondLst>
                                            <p:cond delay="1338"/>
                                          </p:stCondLst>
                                        </p:cTn>
                                        <p:tgtEl>
                                          <p:spTgt spid="7"/>
                                        </p:tgtEl>
                                      </p:cBhvr>
                                      <p:to x="100000" y="100000"/>
                                    </p:animScale>
                                    <p:animScale>
                                      <p:cBhvr>
                                        <p:cTn id="34" dur="26">
                                          <p:stCondLst>
                                            <p:cond delay="1642"/>
                                          </p:stCondLst>
                                        </p:cTn>
                                        <p:tgtEl>
                                          <p:spTgt spid="7"/>
                                        </p:tgtEl>
                                      </p:cBhvr>
                                      <p:to x="100000" y="90000"/>
                                    </p:animScale>
                                    <p:animScale>
                                      <p:cBhvr>
                                        <p:cTn id="35" dur="166" decel="50000">
                                          <p:stCondLst>
                                            <p:cond delay="1668"/>
                                          </p:stCondLst>
                                        </p:cTn>
                                        <p:tgtEl>
                                          <p:spTgt spid="7"/>
                                        </p:tgtEl>
                                      </p:cBhvr>
                                      <p:to x="100000" y="100000"/>
                                    </p:animScale>
                                    <p:animScale>
                                      <p:cBhvr>
                                        <p:cTn id="36" dur="26">
                                          <p:stCondLst>
                                            <p:cond delay="1808"/>
                                          </p:stCondLst>
                                        </p:cTn>
                                        <p:tgtEl>
                                          <p:spTgt spid="7"/>
                                        </p:tgtEl>
                                      </p:cBhvr>
                                      <p:to x="100000" y="95000"/>
                                    </p:animScale>
                                    <p:animScale>
                                      <p:cBhvr>
                                        <p:cTn id="37" dur="166" decel="50000">
                                          <p:stCondLst>
                                            <p:cond delay="1834"/>
                                          </p:stCondLst>
                                        </p:cTn>
                                        <p:tgtEl>
                                          <p:spTgt spid="7"/>
                                        </p:tgtEl>
                                      </p:cBhvr>
                                      <p:to x="100000" y="100000"/>
                                    </p:animScale>
                                  </p:childTnLst>
                                </p:cTn>
                              </p:par>
                              <p:par>
                                <p:cTn id="38" presetID="2" presetClass="exit" presetSubtype="4" fill="hold" nodeType="withEffect">
                                  <p:stCondLst>
                                    <p:cond delay="0"/>
                                  </p:stCondLst>
                                  <p:childTnLst>
                                    <p:anim calcmode="lin" valueType="num">
                                      <p:cBhvr additive="base">
                                        <p:cTn id="39" dur="500"/>
                                        <p:tgtEl>
                                          <p:spTgt spid="8"/>
                                        </p:tgtEl>
                                        <p:attrNameLst>
                                          <p:attrName>ppt_x</p:attrName>
                                        </p:attrNameLst>
                                      </p:cBhvr>
                                      <p:tavLst>
                                        <p:tav tm="0">
                                          <p:val>
                                            <p:strVal val="ppt_x"/>
                                          </p:val>
                                        </p:tav>
                                        <p:tav tm="100000">
                                          <p:val>
                                            <p:strVal val="ppt_x"/>
                                          </p:val>
                                        </p:tav>
                                      </p:tavLst>
                                    </p:anim>
                                    <p:anim calcmode="lin" valueType="num">
                                      <p:cBhvr additive="base">
                                        <p:cTn id="40" dur="500"/>
                                        <p:tgtEl>
                                          <p:spTgt spid="8"/>
                                        </p:tgtEl>
                                        <p:attrNameLst>
                                          <p:attrName>ppt_y</p:attrName>
                                        </p:attrNameLst>
                                      </p:cBhvr>
                                      <p:tavLst>
                                        <p:tav tm="0">
                                          <p:val>
                                            <p:strVal val="ppt_y"/>
                                          </p:val>
                                        </p:tav>
                                        <p:tav tm="100000">
                                          <p:val>
                                            <p:strVal val="1+ppt_h/2"/>
                                          </p:val>
                                        </p:tav>
                                      </p:tavLst>
                                    </p:anim>
                                    <p:set>
                                      <p:cBhvr>
                                        <p:cTn id="41" dur="1" fill="hold">
                                          <p:stCondLst>
                                            <p:cond delay="499"/>
                                          </p:stCondLst>
                                        </p:cTn>
                                        <p:tgtEl>
                                          <p:spTgt spid="8"/>
                                        </p:tgtEl>
                                        <p:attrNameLst>
                                          <p:attrName>style.visibility</p:attrName>
                                        </p:attrNameLst>
                                      </p:cBhvr>
                                      <p:to>
                                        <p:strVal val="hidden"/>
                                      </p:to>
                                    </p:set>
                                  </p:childTnLst>
                                </p:cTn>
                              </p:par>
                              <p:par>
                                <p:cTn id="42" presetID="42" presetClass="entr" presetSubtype="0" fill="hold" nodeType="withEffect">
                                  <p:stCondLst>
                                    <p:cond delay="0"/>
                                  </p:stCondLst>
                                  <p:childTnLst>
                                    <p:set>
                                      <p:cBhvr>
                                        <p:cTn id="43" dur="1" fill="hold">
                                          <p:stCondLst>
                                            <p:cond delay="0"/>
                                          </p:stCondLst>
                                        </p:cTn>
                                        <p:tgtEl>
                                          <p:spTgt spid="3">
                                            <p:txEl>
                                              <p:pRg st="3" end="3"/>
                                            </p:txEl>
                                          </p:spTgt>
                                        </p:tgtEl>
                                        <p:attrNameLst>
                                          <p:attrName>style.visibility</p:attrName>
                                        </p:attrNameLst>
                                      </p:cBhvr>
                                      <p:to>
                                        <p:strVal val="visible"/>
                                      </p:to>
                                    </p:set>
                                    <p:animEffect transition="in" filter="fade">
                                      <p:cBhvr>
                                        <p:cTn id="44" dur="1000"/>
                                        <p:tgtEl>
                                          <p:spTgt spid="3">
                                            <p:txEl>
                                              <p:pRg st="3" end="3"/>
                                            </p:txEl>
                                          </p:spTgt>
                                        </p:tgtEl>
                                      </p:cBhvr>
                                    </p:animEffect>
                                    <p:anim calcmode="lin" valueType="num">
                                      <p:cBhvr>
                                        <p:cTn id="4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fade">
                                      <p:cBhvr>
                                        <p:cTn id="51" dur="1000"/>
                                        <p:tgtEl>
                                          <p:spTgt spid="3">
                                            <p:txEl>
                                              <p:pRg st="4" end="4"/>
                                            </p:txEl>
                                          </p:spTgt>
                                        </p:tgtEl>
                                      </p:cBhvr>
                                    </p:animEffect>
                                    <p:anim calcmode="lin" valueType="num">
                                      <p:cBhvr>
                                        <p:cTn id="5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0"/>
                                  </p:stCondLst>
                                  <p:childTnLst>
                                    <p:set>
                                      <p:cBhvr>
                                        <p:cTn id="55" dur="1" fill="hold">
                                          <p:stCondLst>
                                            <p:cond delay="0"/>
                                          </p:stCondLst>
                                        </p:cTn>
                                        <p:tgtEl>
                                          <p:spTgt spid="3">
                                            <p:txEl>
                                              <p:pRg st="5" end="5"/>
                                            </p:txEl>
                                          </p:spTgt>
                                        </p:tgtEl>
                                        <p:attrNameLst>
                                          <p:attrName>style.visibility</p:attrName>
                                        </p:attrNameLst>
                                      </p:cBhvr>
                                      <p:to>
                                        <p:strVal val="visible"/>
                                      </p:to>
                                    </p:set>
                                    <p:animEffect transition="in" filter="fade">
                                      <p:cBhvr>
                                        <p:cTn id="56" dur="1000"/>
                                        <p:tgtEl>
                                          <p:spTgt spid="3">
                                            <p:txEl>
                                              <p:pRg st="5" end="5"/>
                                            </p:txEl>
                                          </p:spTgt>
                                        </p:tgtEl>
                                      </p:cBhvr>
                                    </p:animEffect>
                                    <p:anim calcmode="lin" valueType="num">
                                      <p:cBhvr>
                                        <p:cTn id="5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11406-ECBA-5DA3-0374-0868C0C0E8C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0B0F879-445A-AA24-3363-A48D2F5DFCF3}"/>
              </a:ext>
            </a:extLst>
          </p:cNvPr>
          <p:cNvSpPr>
            <a:spLocks noGrp="1"/>
          </p:cNvSpPr>
          <p:nvPr>
            <p:ph type="title"/>
          </p:nvPr>
        </p:nvSpPr>
        <p:spPr>
          <a:ln>
            <a:solidFill>
              <a:srgbClr val="B4BD00"/>
            </a:solidFill>
          </a:ln>
        </p:spPr>
        <p:txBody>
          <a:bodyPr>
            <a:normAutofit/>
          </a:bodyPr>
          <a:lstStyle/>
          <a:p>
            <a:r>
              <a:rPr lang="en-US" sz="3600" dirty="0"/>
              <a:t>Hermeneutical form</a:t>
            </a:r>
            <a:endParaRPr lang="en-NL" sz="3600" dirty="0"/>
          </a:p>
        </p:txBody>
      </p:sp>
      <p:sp>
        <p:nvSpPr>
          <p:cNvPr id="3" name="Tijdelijke aanduiding voor inhoud 2">
            <a:extLst>
              <a:ext uri="{FF2B5EF4-FFF2-40B4-BE49-F238E27FC236}">
                <a16:creationId xmlns:a16="http://schemas.microsoft.com/office/drawing/2014/main" id="{40860521-3774-E5A6-1B47-28A4C4A5C32C}"/>
              </a:ext>
            </a:extLst>
          </p:cNvPr>
          <p:cNvSpPr>
            <a:spLocks noGrp="1"/>
          </p:cNvSpPr>
          <p:nvPr>
            <p:ph idx="1"/>
          </p:nvPr>
        </p:nvSpPr>
        <p:spPr>
          <a:xfrm>
            <a:off x="678873" y="1830774"/>
            <a:ext cx="9544990" cy="4332283"/>
          </a:xfrm>
          <a:ln>
            <a:solidFill>
              <a:srgbClr val="B4BD00"/>
            </a:solidFill>
          </a:ln>
        </p:spPr>
        <p:txBody>
          <a:bodyPr>
            <a:normAutofit fontScale="92500" lnSpcReduction="10000"/>
          </a:bodyPr>
          <a:lstStyle/>
          <a:p>
            <a:pPr marL="228600" lvl="1" indent="0">
              <a:buNone/>
            </a:pPr>
            <a:r>
              <a:rPr lang="en-US" sz="4000" dirty="0"/>
              <a:t>Opacity, inconsistency, and plurality appear as problems in understanding an author and his work.</a:t>
            </a:r>
          </a:p>
          <a:p>
            <a:r>
              <a:rPr lang="en-US" sz="4000" dirty="0">
                <a:solidFill>
                  <a:srgbClr val="B4BD00"/>
                </a:solidFill>
              </a:rPr>
              <a:t>Risk in Kierkegaard interpretation</a:t>
            </a:r>
          </a:p>
          <a:p>
            <a:pPr lvl="1"/>
            <a:r>
              <a:rPr lang="en-US" sz="4000" dirty="0"/>
              <a:t>The search for the “real” Kierkegaard becomes the search for one coherent, transparent authorial </a:t>
            </a:r>
            <a:r>
              <a:rPr lang="en-US" sz="4000" dirty="0" err="1"/>
              <a:t>centre</a:t>
            </a:r>
            <a:r>
              <a:rPr lang="en-US" sz="4000" dirty="0"/>
              <a:t>.</a:t>
            </a:r>
          </a:p>
        </p:txBody>
      </p:sp>
      <p:pic>
        <p:nvPicPr>
          <p:cNvPr id="8" name="Afbeelding 7">
            <a:extLst>
              <a:ext uri="{FF2B5EF4-FFF2-40B4-BE49-F238E27FC236}">
                <a16:creationId xmlns:a16="http://schemas.microsoft.com/office/drawing/2014/main" id="{5101DCF0-8F21-24AB-9B10-24C2BE340F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3585" y="5072103"/>
            <a:ext cx="1537302" cy="157267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716892613"/>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D4D8D-E3E3-EFA8-147D-E164A95A3E1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E12038C-2C64-026D-094A-339B9C3CC203}"/>
              </a:ext>
            </a:extLst>
          </p:cNvPr>
          <p:cNvSpPr>
            <a:spLocks noGrp="1"/>
          </p:cNvSpPr>
          <p:nvPr>
            <p:ph type="title"/>
          </p:nvPr>
        </p:nvSpPr>
        <p:spPr>
          <a:ln>
            <a:solidFill>
              <a:srgbClr val="B4BD00"/>
            </a:solidFill>
          </a:ln>
        </p:spPr>
        <p:txBody>
          <a:bodyPr>
            <a:normAutofit/>
          </a:bodyPr>
          <a:lstStyle/>
          <a:p>
            <a:r>
              <a:rPr lang="nl-NL" sz="3600" dirty="0"/>
              <a:t>TOTALITY AS PLURALITY</a:t>
            </a:r>
            <a:endParaRPr lang="en-NL" sz="3600" dirty="0"/>
          </a:p>
        </p:txBody>
      </p:sp>
      <p:sp>
        <p:nvSpPr>
          <p:cNvPr id="3" name="Tijdelijke aanduiding voor inhoud 2">
            <a:extLst>
              <a:ext uri="{FF2B5EF4-FFF2-40B4-BE49-F238E27FC236}">
                <a16:creationId xmlns:a16="http://schemas.microsoft.com/office/drawing/2014/main" id="{A8F2E425-D129-FA91-52CB-CC7CB0B8E8E6}"/>
              </a:ext>
            </a:extLst>
          </p:cNvPr>
          <p:cNvSpPr>
            <a:spLocks noGrp="1"/>
          </p:cNvSpPr>
          <p:nvPr>
            <p:ph idx="1"/>
          </p:nvPr>
        </p:nvSpPr>
        <p:spPr>
          <a:xfrm>
            <a:off x="678872" y="1785897"/>
            <a:ext cx="8568541" cy="4745531"/>
          </a:xfrm>
          <a:ln>
            <a:solidFill>
              <a:srgbClr val="B4BD00"/>
            </a:solidFill>
          </a:ln>
        </p:spPr>
        <p:txBody>
          <a:bodyPr>
            <a:normAutofit/>
          </a:bodyPr>
          <a:lstStyle/>
          <a:p>
            <a:pPr lvl="1"/>
            <a:r>
              <a:rPr lang="en-US" sz="4000" dirty="0"/>
              <a:t>Plurality is the form of totality itself.</a:t>
            </a:r>
          </a:p>
          <a:p>
            <a:pPr lvl="1"/>
            <a:r>
              <a:rPr lang="en-US" sz="4000" dirty="0"/>
              <a:t>Rejecting </a:t>
            </a:r>
            <a:r>
              <a:rPr lang="en-US" sz="4000" b="1" dirty="0"/>
              <a:t>arbitrariness</a:t>
            </a:r>
            <a:r>
              <a:rPr lang="en-US" sz="4000" dirty="0"/>
              <a:t> is not the same as rejecting </a:t>
            </a:r>
            <a:r>
              <a:rPr lang="en-US" sz="4000" b="1" dirty="0"/>
              <a:t>plurality</a:t>
            </a:r>
            <a:r>
              <a:rPr lang="en-US" sz="4000" dirty="0"/>
              <a:t>.</a:t>
            </a:r>
          </a:p>
          <a:p>
            <a:pPr lvl="1"/>
            <a:r>
              <a:rPr lang="en-US" sz="4000" dirty="0"/>
              <a:t>Self-fragmentation evades responsibility; </a:t>
            </a:r>
            <a:r>
              <a:rPr lang="en-US" sz="4000" i="1" dirty="0"/>
              <a:t>existential plurality </a:t>
            </a:r>
            <a:r>
              <a:rPr lang="en-US" sz="4000" dirty="0"/>
              <a:t>intensifies it</a:t>
            </a:r>
            <a:r>
              <a:rPr lang="en-US" sz="4400" dirty="0"/>
              <a:t>.</a:t>
            </a:r>
            <a:endParaRPr lang="en-US" sz="9600" dirty="0"/>
          </a:p>
        </p:txBody>
      </p:sp>
      <p:pic>
        <p:nvPicPr>
          <p:cNvPr id="8" name="Afbeelding 7">
            <a:extLst>
              <a:ext uri="{FF2B5EF4-FFF2-40B4-BE49-F238E27FC236}">
                <a16:creationId xmlns:a16="http://schemas.microsoft.com/office/drawing/2014/main" id="{565E3522-8D9C-5672-7C6F-860FF0148C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73585" y="5072103"/>
            <a:ext cx="1537302" cy="157267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6" name="Tekstvak 5">
            <a:extLst>
              <a:ext uri="{FF2B5EF4-FFF2-40B4-BE49-F238E27FC236}">
                <a16:creationId xmlns:a16="http://schemas.microsoft.com/office/drawing/2014/main" id="{A3309C0E-CC4F-23AC-A589-05947B6A181F}"/>
              </a:ext>
            </a:extLst>
          </p:cNvPr>
          <p:cNvSpPr txBox="1"/>
          <p:nvPr/>
        </p:nvSpPr>
        <p:spPr>
          <a:xfrm>
            <a:off x="9324976" y="1785897"/>
            <a:ext cx="2181224" cy="2123658"/>
          </a:xfrm>
          <a:prstGeom prst="rect">
            <a:avLst/>
          </a:prstGeom>
          <a:noFill/>
          <a:ln>
            <a:solidFill>
              <a:srgbClr val="B4BD00"/>
            </a:solidFill>
          </a:ln>
        </p:spPr>
        <p:txBody>
          <a:bodyPr wrap="square">
            <a:spAutoFit/>
          </a:bodyPr>
          <a:lstStyle/>
          <a:p>
            <a:pPr algn="just"/>
            <a:r>
              <a:rPr lang="en-US" sz="1600" dirty="0" err="1"/>
              <a:t>Vær</a:t>
            </a:r>
            <a:r>
              <a:rPr lang="en-US" sz="1600" dirty="0"/>
              <a:t> Piat, </a:t>
            </a:r>
            <a:r>
              <a:rPr lang="en-US" sz="1600" dirty="0" err="1"/>
              <a:t>hav</a:t>
            </a:r>
            <a:r>
              <a:rPr lang="en-US" sz="1600" dirty="0"/>
              <a:t> </a:t>
            </a:r>
            <a:r>
              <a:rPr lang="en-US" sz="1600" dirty="0" err="1"/>
              <a:t>idag</a:t>
            </a:r>
            <a:r>
              <a:rPr lang="en-US" sz="1600" dirty="0"/>
              <a:t> </a:t>
            </a:r>
            <a:r>
              <a:rPr lang="en-US" sz="1600" dirty="0" err="1"/>
              <a:t>een</a:t>
            </a:r>
            <a:r>
              <a:rPr lang="en-US" sz="1600" dirty="0"/>
              <a:t> </a:t>
            </a:r>
            <a:r>
              <a:rPr lang="en-US" sz="1600" dirty="0" err="1"/>
              <a:t>Anskuelse</a:t>
            </a:r>
            <a:r>
              <a:rPr lang="en-US" sz="1600" dirty="0"/>
              <a:t>, </a:t>
            </a:r>
            <a:r>
              <a:rPr lang="en-US" sz="1600" dirty="0" err="1"/>
              <a:t>imorgen</a:t>
            </a:r>
            <a:r>
              <a:rPr lang="en-US" sz="1600" dirty="0"/>
              <a:t> </a:t>
            </a:r>
            <a:r>
              <a:rPr lang="en-US" sz="1600" dirty="0" err="1"/>
              <a:t>en</a:t>
            </a:r>
            <a:r>
              <a:rPr lang="en-US" sz="1600" dirty="0"/>
              <a:t> </a:t>
            </a:r>
            <a:r>
              <a:rPr lang="en-US" sz="1600" dirty="0" err="1"/>
              <a:t>anden</a:t>
            </a:r>
            <a:r>
              <a:rPr lang="en-US" sz="1600" dirty="0"/>
              <a:t>, (...) </a:t>
            </a:r>
            <a:r>
              <a:rPr lang="en-US" sz="1600" dirty="0" err="1"/>
              <a:t>og</a:t>
            </a:r>
            <a:r>
              <a:rPr lang="en-US" sz="1600" dirty="0"/>
              <a:t> Du </a:t>
            </a:r>
            <a:r>
              <a:rPr lang="en-US" sz="1600" dirty="0" err="1"/>
              <a:t>skal</a:t>
            </a:r>
            <a:r>
              <a:rPr lang="en-US" sz="1600" dirty="0"/>
              <a:t> see, alle </a:t>
            </a:r>
            <a:r>
              <a:rPr lang="en-US" sz="1600" dirty="0" err="1"/>
              <a:t>Vanskeligheder</a:t>
            </a:r>
            <a:r>
              <a:rPr lang="en-US" sz="1600" dirty="0"/>
              <a:t> </a:t>
            </a:r>
            <a:r>
              <a:rPr lang="en-US" sz="1600" dirty="0" err="1"/>
              <a:t>forsvinde</a:t>
            </a:r>
            <a:r>
              <a:rPr lang="en-US" sz="1600" dirty="0"/>
              <a:t>.</a:t>
            </a:r>
          </a:p>
          <a:p>
            <a:pPr algn="just"/>
            <a:endParaRPr lang="en-US" sz="1600" dirty="0"/>
          </a:p>
          <a:p>
            <a:pPr algn="just"/>
            <a:r>
              <a:rPr lang="en-US" sz="1600" dirty="0"/>
              <a:t>SKS 13, 381</a:t>
            </a:r>
            <a:endParaRPr lang="nl-NL" sz="1200" dirty="0"/>
          </a:p>
        </p:txBody>
      </p:sp>
    </p:spTree>
    <p:extLst>
      <p:ext uri="{BB962C8B-B14F-4D97-AF65-F5344CB8AC3E}">
        <p14:creationId xmlns:p14="http://schemas.microsoft.com/office/powerpoint/2010/main" val="3475796645"/>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D09F9-16C1-7DE9-8BF9-4C33F1ED5FD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8077B77-9EBE-A959-A030-4073E706DB79}"/>
              </a:ext>
            </a:extLst>
          </p:cNvPr>
          <p:cNvSpPr>
            <a:spLocks noGrp="1"/>
          </p:cNvSpPr>
          <p:nvPr>
            <p:ph type="title"/>
          </p:nvPr>
        </p:nvSpPr>
        <p:spPr>
          <a:ln>
            <a:solidFill>
              <a:srgbClr val="B4BD00"/>
            </a:solidFill>
          </a:ln>
        </p:spPr>
        <p:txBody>
          <a:bodyPr>
            <a:normAutofit fontScale="90000"/>
          </a:bodyPr>
          <a:lstStyle/>
          <a:p>
            <a:r>
              <a:rPr lang="en-US" sz="3600" dirty="0"/>
              <a:t>Why </a:t>
            </a:r>
            <a:r>
              <a:rPr lang="en-US" sz="3600" i="1" dirty="0"/>
              <a:t>Does</a:t>
            </a:r>
            <a:r>
              <a:rPr lang="en-US" sz="3600" dirty="0"/>
              <a:t> the Authorship </a:t>
            </a:r>
            <a:br>
              <a:rPr lang="en-US" sz="3600" dirty="0"/>
            </a:br>
            <a:r>
              <a:rPr lang="en-US" sz="3600" dirty="0"/>
              <a:t>Take This Plural Form?</a:t>
            </a:r>
            <a:endParaRPr lang="en-NL" sz="3600" dirty="0"/>
          </a:p>
        </p:txBody>
      </p:sp>
      <p:sp>
        <p:nvSpPr>
          <p:cNvPr id="3" name="Tijdelijke aanduiding voor inhoud 2">
            <a:extLst>
              <a:ext uri="{FF2B5EF4-FFF2-40B4-BE49-F238E27FC236}">
                <a16:creationId xmlns:a16="http://schemas.microsoft.com/office/drawing/2014/main" id="{5AC59BF6-08C4-CC73-887F-1A9E6E189F52}"/>
              </a:ext>
            </a:extLst>
          </p:cNvPr>
          <p:cNvSpPr>
            <a:spLocks noGrp="1"/>
          </p:cNvSpPr>
          <p:nvPr>
            <p:ph idx="1"/>
          </p:nvPr>
        </p:nvSpPr>
        <p:spPr>
          <a:xfrm>
            <a:off x="678872" y="1785898"/>
            <a:ext cx="9544628" cy="4756416"/>
          </a:xfrm>
          <a:ln>
            <a:solidFill>
              <a:srgbClr val="B4BD00"/>
            </a:solidFill>
          </a:ln>
        </p:spPr>
        <p:txBody>
          <a:bodyPr>
            <a:noAutofit/>
          </a:bodyPr>
          <a:lstStyle/>
          <a:p>
            <a:pPr lvl="1"/>
            <a:r>
              <a:rPr lang="en-US" sz="4000" dirty="0">
                <a:solidFill>
                  <a:srgbClr val="B4BD00"/>
                </a:solidFill>
              </a:rPr>
              <a:t>The self is not a finished substance</a:t>
            </a:r>
          </a:p>
          <a:p>
            <a:pPr lvl="2"/>
            <a:r>
              <a:rPr lang="en-US" sz="4000" dirty="0"/>
              <a:t>The self is relation, synthesis, task, and becoming</a:t>
            </a:r>
          </a:p>
          <a:p>
            <a:pPr lvl="2"/>
            <a:r>
              <a:rPr lang="en-US" sz="4000" dirty="0"/>
              <a:t>Kierkegaard’s authorship is an expression of this</a:t>
            </a:r>
          </a:p>
          <a:p>
            <a:pPr lvl="1"/>
            <a:r>
              <a:rPr lang="en-US" sz="4000" dirty="0">
                <a:solidFill>
                  <a:srgbClr val="B4BD00"/>
                </a:solidFill>
              </a:rPr>
              <a:t>No single transparent interpretation can exhaust totality</a:t>
            </a:r>
          </a:p>
        </p:txBody>
      </p:sp>
      <p:pic>
        <p:nvPicPr>
          <p:cNvPr id="5" name="Tijdelijke aanduiding voor inhoud 4">
            <a:extLst>
              <a:ext uri="{FF2B5EF4-FFF2-40B4-BE49-F238E27FC236}">
                <a16:creationId xmlns:a16="http://schemas.microsoft.com/office/drawing/2014/main" id="{C232FC01-9AC0-35FE-5EFC-17C522661F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9170" y="5004499"/>
            <a:ext cx="1490816" cy="1525116"/>
          </a:xfrm>
          <a:prstGeom prst="snip2DiagRect">
            <a:avLst>
              <a:gd name="adj1" fmla="val 46269"/>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60700596"/>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3000"/>
                                        <p:tgtEl>
                                          <p:spTgt spid="3">
                                            <p:txEl>
                                              <p:pRg st="0" end="0"/>
                                            </p:txEl>
                                          </p:spTgt>
                                        </p:tgtEl>
                                      </p:cBhvr>
                                    </p:animEffect>
                                    <p:anim calcmode="lin" valueType="num">
                                      <p:cBhvr>
                                        <p:cTn id="8" dur="3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3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3000"/>
                                        <p:tgtEl>
                                          <p:spTgt spid="3">
                                            <p:txEl>
                                              <p:pRg st="3" end="3"/>
                                            </p:txEl>
                                          </p:spTgt>
                                        </p:tgtEl>
                                      </p:cBhvr>
                                    </p:animEffect>
                                    <p:anim calcmode="lin" valueType="num">
                                      <p:cBhvr>
                                        <p:cTn id="23" dur="3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3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A4D7E-A570-EAEB-B604-97729B287CE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3449E1D-3AB5-EC8C-DCF7-125CB7646E0E}"/>
              </a:ext>
            </a:extLst>
          </p:cNvPr>
          <p:cNvSpPr>
            <a:spLocks noGrp="1"/>
          </p:cNvSpPr>
          <p:nvPr>
            <p:ph type="title"/>
          </p:nvPr>
        </p:nvSpPr>
        <p:spPr>
          <a:ln>
            <a:solidFill>
              <a:srgbClr val="B4BD00"/>
            </a:solidFill>
          </a:ln>
        </p:spPr>
        <p:txBody>
          <a:bodyPr>
            <a:normAutofit fontScale="90000"/>
          </a:bodyPr>
          <a:lstStyle/>
          <a:p>
            <a:r>
              <a:rPr lang="en-US" sz="3600" dirty="0"/>
              <a:t>The Secret as an </a:t>
            </a:r>
            <a:br>
              <a:rPr lang="en-US" sz="3600" dirty="0"/>
            </a:br>
            <a:r>
              <a:rPr lang="en-US" sz="3600" dirty="0"/>
              <a:t>Existential Category</a:t>
            </a:r>
            <a:endParaRPr lang="en-NL" sz="3600" dirty="0"/>
          </a:p>
        </p:txBody>
      </p:sp>
      <p:sp>
        <p:nvSpPr>
          <p:cNvPr id="3" name="Tijdelijke aanduiding voor inhoud 2">
            <a:extLst>
              <a:ext uri="{FF2B5EF4-FFF2-40B4-BE49-F238E27FC236}">
                <a16:creationId xmlns:a16="http://schemas.microsoft.com/office/drawing/2014/main" id="{CC0BD3BB-451E-3D70-A364-8A94D4C4AACC}"/>
              </a:ext>
            </a:extLst>
          </p:cNvPr>
          <p:cNvSpPr>
            <a:spLocks noGrp="1"/>
          </p:cNvSpPr>
          <p:nvPr>
            <p:ph idx="1"/>
          </p:nvPr>
        </p:nvSpPr>
        <p:spPr>
          <a:xfrm>
            <a:off x="678872" y="1785898"/>
            <a:ext cx="8568541" cy="3929102"/>
          </a:xfrm>
          <a:ln>
            <a:solidFill>
              <a:srgbClr val="B4BD00"/>
            </a:solidFill>
          </a:ln>
        </p:spPr>
        <p:txBody>
          <a:bodyPr>
            <a:noAutofit/>
          </a:bodyPr>
          <a:lstStyle/>
          <a:p>
            <a:pPr lvl="1"/>
            <a:r>
              <a:rPr lang="en-US" sz="4400" dirty="0"/>
              <a:t>Understood as ‘what is hidden’</a:t>
            </a:r>
          </a:p>
          <a:p>
            <a:pPr lvl="1"/>
            <a:r>
              <a:rPr lang="en-US" sz="4400" dirty="0"/>
              <a:t>Challenges transparentism by exposing the impossibility of totality without remainder. </a:t>
            </a:r>
            <a:endParaRPr lang="nl-NL" sz="4400" dirty="0"/>
          </a:p>
        </p:txBody>
      </p:sp>
      <p:pic>
        <p:nvPicPr>
          <p:cNvPr id="5" name="Tijdelijke aanduiding voor inhoud 4">
            <a:extLst>
              <a:ext uri="{FF2B5EF4-FFF2-40B4-BE49-F238E27FC236}">
                <a16:creationId xmlns:a16="http://schemas.microsoft.com/office/drawing/2014/main" id="{4CF79941-9F21-446B-B809-1B55482E24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9170" y="5004499"/>
            <a:ext cx="1490816" cy="1525116"/>
          </a:xfrm>
          <a:prstGeom prst="snip2DiagRect">
            <a:avLst>
              <a:gd name="adj1" fmla="val 46269"/>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55957452"/>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77111E-AA71-0008-CDC6-013E460DEB6E}"/>
              </a:ext>
            </a:extLst>
          </p:cNvPr>
          <p:cNvSpPr>
            <a:spLocks noGrp="1"/>
          </p:cNvSpPr>
          <p:nvPr>
            <p:ph type="title"/>
          </p:nvPr>
        </p:nvSpPr>
        <p:spPr/>
        <p:txBody>
          <a:bodyPr>
            <a:normAutofit/>
          </a:bodyPr>
          <a:lstStyle/>
          <a:p>
            <a:endParaRPr lang="nl-NL" sz="3200" dirty="0"/>
          </a:p>
        </p:txBody>
      </p:sp>
      <p:pic>
        <p:nvPicPr>
          <p:cNvPr id="5" name="Tijdelijke aanduiding voor inhoud 4">
            <a:extLst>
              <a:ext uri="{FF2B5EF4-FFF2-40B4-BE49-F238E27FC236}">
                <a16:creationId xmlns:a16="http://schemas.microsoft.com/office/drawing/2014/main" id="{39B493B9-B333-F754-AA95-3840C8B1826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69170" y="5017198"/>
            <a:ext cx="1490816" cy="1525116"/>
          </a:xfrm>
          <a:prstGeom prst="snip2DiagRect">
            <a:avLst>
              <a:gd name="adj1" fmla="val 46269"/>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Afbeelding 6">
            <a:extLst>
              <a:ext uri="{FF2B5EF4-FFF2-40B4-BE49-F238E27FC236}">
                <a16:creationId xmlns:a16="http://schemas.microsoft.com/office/drawing/2014/main" id="{78266BD8-388E-A20E-AF6D-B632ED180A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9" y="0"/>
            <a:ext cx="12185522" cy="6858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Ovaal 7">
            <a:extLst>
              <a:ext uri="{FF2B5EF4-FFF2-40B4-BE49-F238E27FC236}">
                <a16:creationId xmlns:a16="http://schemas.microsoft.com/office/drawing/2014/main" id="{DCEA9A75-B823-75E5-C413-87D70BCB2C37}"/>
              </a:ext>
            </a:extLst>
          </p:cNvPr>
          <p:cNvSpPr/>
          <p:nvPr/>
        </p:nvSpPr>
        <p:spPr>
          <a:xfrm>
            <a:off x="524933" y="2921000"/>
            <a:ext cx="6180667" cy="3530600"/>
          </a:xfrm>
          <a:prstGeom prst="ellipse">
            <a:avLst/>
          </a:prstGeom>
          <a:noFill/>
          <a:ln w="57150">
            <a:solidFill>
              <a:srgbClr val="B4BD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9" name="Tekstvak 8">
            <a:extLst>
              <a:ext uri="{FF2B5EF4-FFF2-40B4-BE49-F238E27FC236}">
                <a16:creationId xmlns:a16="http://schemas.microsoft.com/office/drawing/2014/main" id="{B2B2FED7-166E-5993-CAAE-DAAA6937F75E}"/>
              </a:ext>
            </a:extLst>
          </p:cNvPr>
          <p:cNvSpPr txBox="1"/>
          <p:nvPr/>
        </p:nvSpPr>
        <p:spPr>
          <a:xfrm>
            <a:off x="10668001" y="6542314"/>
            <a:ext cx="1478290" cy="261610"/>
          </a:xfrm>
          <a:prstGeom prst="rect">
            <a:avLst/>
          </a:prstGeom>
          <a:noFill/>
        </p:spPr>
        <p:txBody>
          <a:bodyPr wrap="none" rtlCol="0">
            <a:spAutoFit/>
          </a:bodyPr>
          <a:lstStyle/>
          <a:p>
            <a:r>
              <a:rPr lang="en-US" sz="1050" b="1" dirty="0">
                <a:solidFill>
                  <a:schemeClr val="bg1"/>
                </a:solidFill>
              </a:rPr>
              <a:t>© Stephan Wetzels</a:t>
            </a:r>
            <a:endParaRPr lang="nl-NL" b="1" dirty="0">
              <a:solidFill>
                <a:schemeClr val="bg1"/>
              </a:solidFill>
            </a:endParaRPr>
          </a:p>
        </p:txBody>
      </p:sp>
      <p:pic>
        <p:nvPicPr>
          <p:cNvPr id="11" name="Afbeelding 10" descr="Jaarverslagen PThU - Protestantse Theologische Universiteit">
            <a:extLst>
              <a:ext uri="{FF2B5EF4-FFF2-40B4-BE49-F238E27FC236}">
                <a16:creationId xmlns:a16="http://schemas.microsoft.com/office/drawing/2014/main" id="{7B1B2B6C-13AD-2767-098E-608C18569C1B}"/>
              </a:ext>
            </a:extLst>
          </p:cNvPr>
          <p:cNvPicPr>
            <a:picLocks noChangeAspect="1"/>
          </p:cNvPicPr>
          <p:nvPr/>
        </p:nvPicPr>
        <p:blipFill>
          <a:blip r:embed="rId4"/>
          <a:stretch>
            <a:fillRect/>
          </a:stretch>
        </p:blipFill>
        <p:spPr>
          <a:xfrm>
            <a:off x="10369170" y="5793694"/>
            <a:ext cx="1726596" cy="906463"/>
          </a:xfrm>
          <a:prstGeom prst="rect">
            <a:avLst/>
          </a:prstGeom>
        </p:spPr>
      </p:pic>
      <p:pic>
        <p:nvPicPr>
          <p:cNvPr id="6" name="Afbeelding 5">
            <a:extLst>
              <a:ext uri="{FF2B5EF4-FFF2-40B4-BE49-F238E27FC236}">
                <a16:creationId xmlns:a16="http://schemas.microsoft.com/office/drawing/2014/main" id="{71467C0A-B822-8C77-808B-3073B161D179}"/>
              </a:ext>
            </a:extLst>
          </p:cNvPr>
          <p:cNvPicPr>
            <a:picLocks noChangeAspect="1"/>
          </p:cNvPicPr>
          <p:nvPr/>
        </p:nvPicPr>
        <p:blipFill>
          <a:blip r:embed="rId5"/>
          <a:stretch>
            <a:fillRect/>
          </a:stretch>
        </p:blipFill>
        <p:spPr>
          <a:xfrm>
            <a:off x="10430632" y="1292096"/>
            <a:ext cx="617396" cy="1514604"/>
          </a:xfrm>
          <a:prstGeom prst="rect">
            <a:avLst/>
          </a:prstGeom>
        </p:spPr>
      </p:pic>
      <p:pic>
        <p:nvPicPr>
          <p:cNvPr id="12" name="Afbeelding 11">
            <a:extLst>
              <a:ext uri="{FF2B5EF4-FFF2-40B4-BE49-F238E27FC236}">
                <a16:creationId xmlns:a16="http://schemas.microsoft.com/office/drawing/2014/main" id="{B7BD41C2-D3F9-5327-F6B8-75C5B1A04E62}"/>
              </a:ext>
            </a:extLst>
          </p:cNvPr>
          <p:cNvPicPr>
            <a:picLocks noChangeAspect="1"/>
          </p:cNvPicPr>
          <p:nvPr/>
        </p:nvPicPr>
        <p:blipFill>
          <a:blip r:embed="rId6"/>
          <a:stretch>
            <a:fillRect/>
          </a:stretch>
        </p:blipFill>
        <p:spPr>
          <a:xfrm flipH="1">
            <a:off x="5322491" y="1292096"/>
            <a:ext cx="773509" cy="9859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40393760"/>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4000"/>
                                        <p:tgtEl>
                                          <p:spTgt spid="7"/>
                                        </p:tgtEl>
                                      </p:cBhvr>
                                    </p:animEffect>
                                  </p:childTnLst>
                                </p:cTn>
                              </p:par>
                              <p:par>
                                <p:cTn id="8" presetID="2" presetClass="entr" presetSubtype="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3000" fill="hold"/>
                                        <p:tgtEl>
                                          <p:spTgt spid="6"/>
                                        </p:tgtEl>
                                        <p:attrNameLst>
                                          <p:attrName>ppt_x</p:attrName>
                                        </p:attrNameLst>
                                      </p:cBhvr>
                                      <p:tavLst>
                                        <p:tav tm="0">
                                          <p:val>
                                            <p:strVal val="#ppt_x"/>
                                          </p:val>
                                        </p:tav>
                                        <p:tav tm="100000">
                                          <p:val>
                                            <p:strVal val="#ppt_x"/>
                                          </p:val>
                                        </p:tav>
                                      </p:tavLst>
                                    </p:anim>
                                    <p:anim calcmode="lin" valueType="num">
                                      <p:cBhvr additive="base">
                                        <p:cTn id="11" dur="3000" fill="hold"/>
                                        <p:tgtEl>
                                          <p:spTgt spid="6"/>
                                        </p:tgtEl>
                                        <p:attrNameLst>
                                          <p:attrName>ppt_y</p:attrName>
                                        </p:attrNameLst>
                                      </p:cBhvr>
                                      <p:tavLst>
                                        <p:tav tm="0">
                                          <p:val>
                                            <p:strVal val="0-#ppt_h/2"/>
                                          </p:val>
                                        </p:tav>
                                        <p:tav tm="100000">
                                          <p:val>
                                            <p:strVal val="#ppt_y"/>
                                          </p:val>
                                        </p:tav>
                                      </p:tavLst>
                                    </p:anim>
                                  </p:childTnLst>
                                </p:cTn>
                              </p:par>
                              <p:par>
                                <p:cTn id="12" presetID="2" presetClass="entr" presetSubtype="1"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3000" fill="hold"/>
                                        <p:tgtEl>
                                          <p:spTgt spid="12"/>
                                        </p:tgtEl>
                                        <p:attrNameLst>
                                          <p:attrName>ppt_x</p:attrName>
                                        </p:attrNameLst>
                                      </p:cBhvr>
                                      <p:tavLst>
                                        <p:tav tm="0">
                                          <p:val>
                                            <p:strVal val="#ppt_x"/>
                                          </p:val>
                                        </p:tav>
                                        <p:tav tm="100000">
                                          <p:val>
                                            <p:strVal val="#ppt_x"/>
                                          </p:val>
                                        </p:tav>
                                      </p:tavLst>
                                    </p:anim>
                                    <p:anim calcmode="lin" valueType="num">
                                      <p:cBhvr additive="base">
                                        <p:cTn id="15" dur="30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4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68B65-A559-D5A7-491D-A72C82AD2B7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FD4A11-71BD-F6E4-8231-5FA606740FC1}"/>
              </a:ext>
            </a:extLst>
          </p:cNvPr>
          <p:cNvSpPr>
            <a:spLocks noGrp="1"/>
          </p:cNvSpPr>
          <p:nvPr>
            <p:ph type="title"/>
          </p:nvPr>
        </p:nvSpPr>
        <p:spPr>
          <a:ln>
            <a:solidFill>
              <a:srgbClr val="B4BD00"/>
            </a:solidFill>
          </a:ln>
        </p:spPr>
        <p:txBody>
          <a:bodyPr>
            <a:normAutofit fontScale="90000"/>
          </a:bodyPr>
          <a:lstStyle/>
          <a:p>
            <a:r>
              <a:rPr lang="en-US" sz="3600" dirty="0"/>
              <a:t>What Kind of Secret Is at Stake in the Self That Writes?</a:t>
            </a:r>
            <a:endParaRPr lang="en-NL" sz="3600" dirty="0"/>
          </a:p>
        </p:txBody>
      </p:sp>
      <p:sp>
        <p:nvSpPr>
          <p:cNvPr id="3" name="Tijdelijke aanduiding voor inhoud 2">
            <a:extLst>
              <a:ext uri="{FF2B5EF4-FFF2-40B4-BE49-F238E27FC236}">
                <a16:creationId xmlns:a16="http://schemas.microsoft.com/office/drawing/2014/main" id="{DAFAD5DA-FB68-2AA4-9877-F0F023219A77}"/>
              </a:ext>
            </a:extLst>
          </p:cNvPr>
          <p:cNvSpPr>
            <a:spLocks noGrp="1"/>
          </p:cNvSpPr>
          <p:nvPr>
            <p:ph idx="1"/>
          </p:nvPr>
        </p:nvSpPr>
        <p:spPr>
          <a:xfrm>
            <a:off x="678872" y="1785898"/>
            <a:ext cx="8568541" cy="3929102"/>
          </a:xfrm>
          <a:ln>
            <a:solidFill>
              <a:srgbClr val="B4BD00"/>
            </a:solidFill>
          </a:ln>
        </p:spPr>
        <p:txBody>
          <a:bodyPr>
            <a:normAutofit/>
          </a:bodyPr>
          <a:lstStyle/>
          <a:p>
            <a:pPr lvl="1"/>
            <a:r>
              <a:rPr lang="en-US" sz="5400" dirty="0">
                <a:solidFill>
                  <a:srgbClr val="B4BD00"/>
                </a:solidFill>
              </a:rPr>
              <a:t>Journals and notebooks:</a:t>
            </a:r>
          </a:p>
          <a:p>
            <a:pPr lvl="3"/>
            <a:r>
              <a:rPr lang="en-US" sz="2800" dirty="0"/>
              <a:t>Not a hidden archive of “the real” Kierkegaard</a:t>
            </a:r>
          </a:p>
          <a:p>
            <a:pPr lvl="3"/>
            <a:r>
              <a:rPr lang="en-US" sz="2800" dirty="0"/>
              <a:t>Not category A, but C2</a:t>
            </a:r>
          </a:p>
          <a:p>
            <a:pPr lvl="3"/>
            <a:endParaRPr lang="en-US" sz="2800" dirty="0"/>
          </a:p>
          <a:p>
            <a:pPr lvl="3"/>
            <a:endParaRPr lang="en-US" sz="2800" dirty="0"/>
          </a:p>
        </p:txBody>
      </p:sp>
      <p:pic>
        <p:nvPicPr>
          <p:cNvPr id="5" name="Tijdelijke aanduiding voor inhoud 4">
            <a:extLst>
              <a:ext uri="{FF2B5EF4-FFF2-40B4-BE49-F238E27FC236}">
                <a16:creationId xmlns:a16="http://schemas.microsoft.com/office/drawing/2014/main" id="{27AB5C3B-429A-3F39-FE7D-BDD8131AB4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9170" y="5004499"/>
            <a:ext cx="1490816" cy="1525116"/>
          </a:xfrm>
          <a:prstGeom prst="snip2DiagRect">
            <a:avLst>
              <a:gd name="adj1" fmla="val 46269"/>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Afbeelding 6">
            <a:extLst>
              <a:ext uri="{FF2B5EF4-FFF2-40B4-BE49-F238E27FC236}">
                <a16:creationId xmlns:a16="http://schemas.microsoft.com/office/drawing/2014/main" id="{129BD7AC-3F99-C23B-B2E9-BC110F167E6A}"/>
              </a:ext>
            </a:extLst>
          </p:cNvPr>
          <p:cNvPicPr>
            <a:picLocks noChangeAspect="1"/>
          </p:cNvPicPr>
          <p:nvPr/>
        </p:nvPicPr>
        <p:blipFill>
          <a:blip r:embed="rId3"/>
          <a:stretch>
            <a:fillRect/>
          </a:stretch>
        </p:blipFill>
        <p:spPr>
          <a:xfrm>
            <a:off x="5529792" y="3283101"/>
            <a:ext cx="2251075" cy="493031"/>
          </a:xfrm>
          <a:prstGeom prst="rect">
            <a:avLst/>
          </a:prstGeom>
        </p:spPr>
      </p:pic>
      <p:pic>
        <p:nvPicPr>
          <p:cNvPr id="9" name="Afbeelding 8">
            <a:extLst>
              <a:ext uri="{FF2B5EF4-FFF2-40B4-BE49-F238E27FC236}">
                <a16:creationId xmlns:a16="http://schemas.microsoft.com/office/drawing/2014/main" id="{BD32D900-A40B-5B90-0F3B-F0ED0BD9AADD}"/>
              </a:ext>
            </a:extLst>
          </p:cNvPr>
          <p:cNvPicPr>
            <a:picLocks noChangeAspect="1"/>
          </p:cNvPicPr>
          <p:nvPr/>
        </p:nvPicPr>
        <p:blipFill>
          <a:blip r:embed="rId4"/>
          <a:stretch>
            <a:fillRect/>
          </a:stretch>
        </p:blipFill>
        <p:spPr>
          <a:xfrm>
            <a:off x="7833103" y="3283101"/>
            <a:ext cx="2688558" cy="493031"/>
          </a:xfrm>
          <a:prstGeom prst="rect">
            <a:avLst/>
          </a:prstGeom>
        </p:spPr>
      </p:pic>
      <p:sp>
        <p:nvSpPr>
          <p:cNvPr id="10" name="Niet toegestaan-symbool 9">
            <a:extLst>
              <a:ext uri="{FF2B5EF4-FFF2-40B4-BE49-F238E27FC236}">
                <a16:creationId xmlns:a16="http://schemas.microsoft.com/office/drawing/2014/main" id="{4F710693-F80B-D998-443A-AA87C8C72AAA}"/>
              </a:ext>
            </a:extLst>
          </p:cNvPr>
          <p:cNvSpPr/>
          <p:nvPr/>
        </p:nvSpPr>
        <p:spPr>
          <a:xfrm>
            <a:off x="6364512" y="3281096"/>
            <a:ext cx="502859" cy="493032"/>
          </a:xfrm>
          <a:prstGeom prst="noSmoking">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Tree>
    <p:extLst>
      <p:ext uri="{BB962C8B-B14F-4D97-AF65-F5344CB8AC3E}">
        <p14:creationId xmlns:p14="http://schemas.microsoft.com/office/powerpoint/2010/main" val="2384138385"/>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anim calcmode="lin" valueType="num">
                                      <p:cBhvr>
                                        <p:cTn id="18"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2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41D75D0-4272-C00E-C645-71BD9AD02F85}"/>
              </a:ext>
            </a:extLst>
          </p:cNvPr>
          <p:cNvSpPr>
            <a:spLocks noGrp="1"/>
          </p:cNvSpPr>
          <p:nvPr>
            <p:ph type="title"/>
          </p:nvPr>
        </p:nvSpPr>
        <p:spPr/>
        <p:txBody>
          <a:bodyPr/>
          <a:lstStyle/>
          <a:p>
            <a:endParaRPr lang="nl-NL" b="1" spc="300" dirty="0"/>
          </a:p>
        </p:txBody>
      </p:sp>
      <p:sp>
        <p:nvSpPr>
          <p:cNvPr id="3" name="Tijdelijke aanduiding voor inhoud 2">
            <a:extLst>
              <a:ext uri="{FF2B5EF4-FFF2-40B4-BE49-F238E27FC236}">
                <a16:creationId xmlns:a16="http://schemas.microsoft.com/office/drawing/2014/main" id="{1ECFCB00-1956-1AE4-C2A6-15DC42CE8349}"/>
              </a:ext>
            </a:extLst>
          </p:cNvPr>
          <p:cNvSpPr>
            <a:spLocks noGrp="1"/>
          </p:cNvSpPr>
          <p:nvPr>
            <p:ph idx="1"/>
          </p:nvPr>
        </p:nvSpPr>
        <p:spPr/>
        <p:txBody>
          <a:bodyPr>
            <a:normAutofit/>
          </a:bodyPr>
          <a:lstStyle/>
          <a:p>
            <a:r>
              <a:rPr lang="en-US" sz="5400" b="1" spc="300" dirty="0"/>
              <a:t>Some conclusions</a:t>
            </a:r>
            <a:endParaRPr lang="nl-NL" sz="5400" dirty="0"/>
          </a:p>
        </p:txBody>
      </p:sp>
      <p:pic>
        <p:nvPicPr>
          <p:cNvPr id="5" name="Tijdelijke aanduiding voor inhoud 4">
            <a:extLst>
              <a:ext uri="{FF2B5EF4-FFF2-40B4-BE49-F238E27FC236}">
                <a16:creationId xmlns:a16="http://schemas.microsoft.com/office/drawing/2014/main" id="{DCE50332-4E53-802A-B805-E5FBEA6A43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90805" y="2233709"/>
            <a:ext cx="3840977" cy="392934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27953172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8C5C8-8DDF-C094-A7E2-8016701B23A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17353FD-F346-E302-0437-799CC6CBF3CE}"/>
              </a:ext>
            </a:extLst>
          </p:cNvPr>
          <p:cNvSpPr>
            <a:spLocks noGrp="1"/>
          </p:cNvSpPr>
          <p:nvPr>
            <p:ph type="title"/>
          </p:nvPr>
        </p:nvSpPr>
        <p:spPr>
          <a:xfrm>
            <a:off x="678872" y="328385"/>
            <a:ext cx="11005128" cy="1158569"/>
          </a:xfrm>
          <a:ln>
            <a:solidFill>
              <a:srgbClr val="B4BD00"/>
            </a:solidFill>
          </a:ln>
        </p:spPr>
        <p:txBody>
          <a:bodyPr>
            <a:noAutofit/>
          </a:bodyPr>
          <a:lstStyle/>
          <a:p>
            <a:r>
              <a:rPr lang="en-US" sz="2400" b="1" cap="none" dirty="0">
                <a:latin typeface="+mn-lt"/>
              </a:rPr>
              <a:t>CAN KIERKEGAARD’S AUTHORSHIP BE </a:t>
            </a:r>
            <a:r>
              <a:rPr lang="en-US" sz="2400" b="1" cap="none" spc="300" dirty="0">
                <a:latin typeface="+mn-lt"/>
              </a:rPr>
              <a:t>UNDERSTOOD</a:t>
            </a:r>
            <a:r>
              <a:rPr lang="en-US" sz="2400" b="1" cap="none" dirty="0">
                <a:latin typeface="+mn-lt"/>
              </a:rPr>
              <a:t> AS A </a:t>
            </a:r>
            <a:r>
              <a:rPr lang="en-US" sz="2400" b="1" i="1" cap="none" dirty="0">
                <a:latin typeface="+mn-lt"/>
              </a:rPr>
              <a:t>TOTALITY</a:t>
            </a:r>
            <a:r>
              <a:rPr lang="en-US" sz="2400" b="1" cap="none" dirty="0">
                <a:latin typeface="+mn-lt"/>
              </a:rPr>
              <a:t> WITHOUT REDUCING ITS PLURALITY TO A TRANSPARENT </a:t>
            </a:r>
            <a:r>
              <a:rPr lang="en-US" sz="2400" b="1" i="1" cap="none" dirty="0">
                <a:latin typeface="+mn-lt"/>
              </a:rPr>
              <a:t>UNITY</a:t>
            </a:r>
            <a:r>
              <a:rPr lang="en-US" sz="2400" b="1" cap="none" dirty="0">
                <a:latin typeface="+mn-lt"/>
              </a:rPr>
              <a:t>?</a:t>
            </a:r>
            <a:endParaRPr lang="en-NL" sz="2400" b="1" cap="none" dirty="0">
              <a:latin typeface="+mn-lt"/>
            </a:endParaRPr>
          </a:p>
        </p:txBody>
      </p:sp>
      <p:sp>
        <p:nvSpPr>
          <p:cNvPr id="3" name="Tijdelijke aanduiding voor inhoud 2">
            <a:extLst>
              <a:ext uri="{FF2B5EF4-FFF2-40B4-BE49-F238E27FC236}">
                <a16:creationId xmlns:a16="http://schemas.microsoft.com/office/drawing/2014/main" id="{515AA946-545C-5188-B6EC-E3EA65376AA5}"/>
              </a:ext>
            </a:extLst>
          </p:cNvPr>
          <p:cNvSpPr>
            <a:spLocks noGrp="1"/>
          </p:cNvSpPr>
          <p:nvPr>
            <p:ph idx="1"/>
          </p:nvPr>
        </p:nvSpPr>
        <p:spPr>
          <a:xfrm>
            <a:off x="678872" y="1637607"/>
            <a:ext cx="9415814" cy="5024450"/>
          </a:xfrm>
          <a:ln>
            <a:solidFill>
              <a:srgbClr val="B4BD00"/>
            </a:solidFill>
          </a:ln>
        </p:spPr>
        <p:txBody>
          <a:bodyPr>
            <a:normAutofit fontScale="92500"/>
          </a:bodyPr>
          <a:lstStyle/>
          <a:p>
            <a:r>
              <a:rPr lang="nl-NL" sz="2400" dirty="0" err="1"/>
              <a:t>Kierkegaard’s</a:t>
            </a:r>
            <a:r>
              <a:rPr lang="nl-NL" sz="2400" dirty="0"/>
              <a:t> </a:t>
            </a:r>
            <a:r>
              <a:rPr lang="nl-NL" sz="2400" dirty="0" err="1"/>
              <a:t>plurality</a:t>
            </a:r>
            <a:r>
              <a:rPr lang="nl-NL" sz="2400" dirty="0"/>
              <a:t> is </a:t>
            </a:r>
            <a:r>
              <a:rPr lang="nl-NL" sz="2400" dirty="0" err="1"/>
              <a:t>not</a:t>
            </a:r>
            <a:r>
              <a:rPr lang="nl-NL" sz="2400" dirty="0"/>
              <a:t> a defect or a </a:t>
            </a:r>
            <a:r>
              <a:rPr lang="nl-NL" sz="2400" dirty="0" err="1"/>
              <a:t>problem</a:t>
            </a:r>
            <a:r>
              <a:rPr lang="nl-NL" sz="2400" dirty="0"/>
              <a:t> </a:t>
            </a:r>
            <a:r>
              <a:rPr lang="nl-NL" sz="2400" dirty="0" err="1"/>
              <a:t>to</a:t>
            </a:r>
            <a:r>
              <a:rPr lang="nl-NL" sz="2400" dirty="0"/>
              <a:t> </a:t>
            </a:r>
            <a:r>
              <a:rPr lang="nl-NL" sz="2400" dirty="0" err="1"/>
              <a:t>be</a:t>
            </a:r>
            <a:r>
              <a:rPr lang="nl-NL" sz="2400" dirty="0"/>
              <a:t> </a:t>
            </a:r>
            <a:r>
              <a:rPr lang="nl-NL" sz="2400" dirty="0" err="1"/>
              <a:t>overcome</a:t>
            </a:r>
            <a:r>
              <a:rPr lang="nl-NL" sz="2400" dirty="0"/>
              <a:t>. </a:t>
            </a:r>
          </a:p>
          <a:p>
            <a:r>
              <a:rPr lang="nl-NL" sz="2400" dirty="0"/>
              <a:t>The </a:t>
            </a:r>
            <a:r>
              <a:rPr lang="nl-NL" sz="2400" dirty="0" err="1"/>
              <a:t>self</a:t>
            </a:r>
            <a:r>
              <a:rPr lang="nl-NL" sz="2400" dirty="0"/>
              <a:t> is a </a:t>
            </a:r>
            <a:r>
              <a:rPr lang="nl-NL" sz="2400" dirty="0" err="1"/>
              <a:t>structural</a:t>
            </a:r>
            <a:r>
              <a:rPr lang="nl-NL" sz="2400" dirty="0"/>
              <a:t> </a:t>
            </a:r>
            <a:r>
              <a:rPr lang="nl-NL" sz="2400" dirty="0" err="1"/>
              <a:t>secret</a:t>
            </a:r>
            <a:r>
              <a:rPr lang="nl-NL" sz="2400" dirty="0"/>
              <a:t>: never </a:t>
            </a:r>
            <a:r>
              <a:rPr lang="nl-NL" sz="2400" dirty="0" err="1"/>
              <a:t>fully</a:t>
            </a:r>
            <a:r>
              <a:rPr lang="nl-NL" sz="2400" dirty="0"/>
              <a:t> </a:t>
            </a:r>
            <a:r>
              <a:rPr lang="nl-NL" sz="2400" dirty="0" err="1"/>
              <a:t>transparent</a:t>
            </a:r>
            <a:r>
              <a:rPr lang="nl-NL" sz="2400" dirty="0"/>
              <a:t> </a:t>
            </a:r>
            <a:r>
              <a:rPr lang="nl-NL" sz="2400" dirty="0" err="1"/>
              <a:t>to</a:t>
            </a:r>
            <a:r>
              <a:rPr lang="nl-NL" sz="2400" dirty="0"/>
              <a:t> </a:t>
            </a:r>
            <a:r>
              <a:rPr lang="nl-NL" sz="2400" dirty="0" err="1"/>
              <a:t>itself</a:t>
            </a:r>
            <a:r>
              <a:rPr lang="nl-NL" sz="2400" dirty="0"/>
              <a:t> or </a:t>
            </a:r>
            <a:r>
              <a:rPr lang="nl-NL" sz="2400" dirty="0" err="1"/>
              <a:t>others</a:t>
            </a:r>
            <a:r>
              <a:rPr lang="nl-NL" sz="2400" dirty="0"/>
              <a:t>. </a:t>
            </a:r>
          </a:p>
          <a:p>
            <a:r>
              <a:rPr lang="en-US" sz="2400" dirty="0"/>
              <a:t>Hermeneutical shift: interpretation shouldn’t decode ‘a hidden reality’, but attend to how the structural secret of the self appears through plurality.</a:t>
            </a:r>
            <a:endParaRPr lang="nl-NL" sz="2400" dirty="0"/>
          </a:p>
          <a:p>
            <a:r>
              <a:rPr lang="en-US" sz="2400" dirty="0"/>
              <a:t>The journals testify to provisional self-becoming — and to the reflection on that self-</a:t>
            </a:r>
          </a:p>
          <a:p>
            <a:r>
              <a:rPr lang="nl-NL" sz="2400" dirty="0" err="1"/>
              <a:t>Totality</a:t>
            </a:r>
            <a:r>
              <a:rPr lang="nl-NL" sz="2400" dirty="0"/>
              <a:t> </a:t>
            </a:r>
            <a:r>
              <a:rPr lang="nl-NL" sz="2400" dirty="0" err="1"/>
              <a:t>therefore</a:t>
            </a:r>
            <a:r>
              <a:rPr lang="nl-NL" sz="2400" dirty="0"/>
              <a:t> </a:t>
            </a:r>
            <a:r>
              <a:rPr lang="nl-NL" sz="2400" dirty="0" err="1"/>
              <a:t>cannot</a:t>
            </a:r>
            <a:r>
              <a:rPr lang="nl-NL" sz="2400" dirty="0"/>
              <a:t> </a:t>
            </a:r>
            <a:r>
              <a:rPr lang="nl-NL" sz="2400" dirty="0" err="1"/>
              <a:t>mean</a:t>
            </a:r>
            <a:r>
              <a:rPr lang="nl-NL" sz="2400" dirty="0"/>
              <a:t> </a:t>
            </a:r>
            <a:r>
              <a:rPr lang="nl-NL" sz="2400" dirty="0" err="1"/>
              <a:t>univocity</a:t>
            </a:r>
            <a:r>
              <a:rPr lang="nl-NL" sz="2400" dirty="0"/>
              <a:t>, </a:t>
            </a:r>
            <a:r>
              <a:rPr lang="nl-NL" sz="2400" dirty="0" err="1"/>
              <a:t>closure</a:t>
            </a:r>
            <a:r>
              <a:rPr lang="nl-NL" sz="2400" dirty="0"/>
              <a:t>, or a </a:t>
            </a:r>
            <a:r>
              <a:rPr lang="nl-NL" sz="2400" dirty="0" err="1"/>
              <a:t>transparent</a:t>
            </a:r>
            <a:r>
              <a:rPr lang="nl-NL" sz="2400" dirty="0"/>
              <a:t> </a:t>
            </a:r>
            <a:r>
              <a:rPr lang="nl-NL" sz="2400" dirty="0" err="1"/>
              <a:t>authorial</a:t>
            </a:r>
            <a:r>
              <a:rPr lang="nl-NL" sz="2400" dirty="0"/>
              <a:t> </a:t>
            </a:r>
            <a:r>
              <a:rPr lang="nl-NL" sz="2400" dirty="0" err="1"/>
              <a:t>centre</a:t>
            </a:r>
            <a:r>
              <a:rPr lang="nl-NL" sz="2400" dirty="0"/>
              <a:t>. </a:t>
            </a:r>
          </a:p>
          <a:p>
            <a:r>
              <a:rPr lang="nl-NL" sz="2400" dirty="0" err="1"/>
              <a:t>Kierkegaard’s</a:t>
            </a:r>
            <a:r>
              <a:rPr lang="nl-NL" sz="2400" dirty="0"/>
              <a:t> </a:t>
            </a:r>
            <a:r>
              <a:rPr lang="nl-NL" sz="2400" dirty="0" err="1"/>
              <a:t>authorship</a:t>
            </a:r>
            <a:r>
              <a:rPr lang="nl-NL" sz="2400" dirty="0"/>
              <a:t> is a </a:t>
            </a:r>
            <a:r>
              <a:rPr lang="nl-NL" sz="2400" dirty="0" err="1"/>
              <a:t>totality</a:t>
            </a:r>
            <a:r>
              <a:rPr lang="nl-NL" sz="2400" dirty="0"/>
              <a:t> </a:t>
            </a:r>
            <a:r>
              <a:rPr lang="nl-NL" sz="2400" dirty="0" err="1"/>
              <a:t>precisely</a:t>
            </a:r>
            <a:r>
              <a:rPr lang="nl-NL" sz="2400" dirty="0"/>
              <a:t> </a:t>
            </a:r>
            <a:r>
              <a:rPr lang="nl-NL" sz="2400" dirty="0" err="1"/>
              <a:t>because</a:t>
            </a:r>
            <a:r>
              <a:rPr lang="nl-NL" sz="2400" dirty="0"/>
              <a:t> </a:t>
            </a:r>
            <a:r>
              <a:rPr lang="nl-NL" sz="2400" dirty="0" err="1"/>
              <a:t>its</a:t>
            </a:r>
            <a:r>
              <a:rPr lang="nl-NL" sz="2400" dirty="0"/>
              <a:t> </a:t>
            </a:r>
            <a:r>
              <a:rPr lang="nl-NL" sz="2400" dirty="0" err="1"/>
              <a:t>unity</a:t>
            </a:r>
            <a:r>
              <a:rPr lang="nl-NL" sz="2400" dirty="0"/>
              <a:t> </a:t>
            </a:r>
            <a:r>
              <a:rPr lang="nl-NL" sz="2400" dirty="0" err="1"/>
              <a:t>appears</a:t>
            </a:r>
            <a:r>
              <a:rPr lang="nl-NL" sz="2400" dirty="0"/>
              <a:t> as </a:t>
            </a:r>
            <a:r>
              <a:rPr lang="nl-NL" sz="2400" dirty="0" err="1"/>
              <a:t>plurality</a:t>
            </a:r>
            <a:r>
              <a:rPr lang="nl-NL" sz="2400" dirty="0"/>
              <a:t>. No </a:t>
            </a:r>
            <a:r>
              <a:rPr lang="nl-NL" sz="2400" dirty="0" err="1"/>
              <a:t>need</a:t>
            </a:r>
            <a:r>
              <a:rPr lang="nl-NL" sz="2400" dirty="0"/>
              <a:t> </a:t>
            </a:r>
            <a:r>
              <a:rPr lang="nl-NL" sz="2400" dirty="0" err="1"/>
              <a:t>to</a:t>
            </a:r>
            <a:r>
              <a:rPr lang="nl-NL" sz="2400" dirty="0"/>
              <a:t> </a:t>
            </a:r>
            <a:r>
              <a:rPr lang="nl-NL" sz="2400" dirty="0" err="1"/>
              <a:t>protect</a:t>
            </a:r>
            <a:r>
              <a:rPr lang="nl-NL" sz="2400" dirty="0"/>
              <a:t> </a:t>
            </a:r>
            <a:r>
              <a:rPr lang="nl-NL" sz="2400" dirty="0" err="1"/>
              <a:t>him</a:t>
            </a:r>
            <a:r>
              <a:rPr lang="nl-NL" sz="2400" dirty="0"/>
              <a:t> </a:t>
            </a:r>
            <a:r>
              <a:rPr lang="nl-NL" sz="2400" dirty="0" err="1"/>
              <a:t>from</a:t>
            </a:r>
            <a:r>
              <a:rPr lang="nl-NL" sz="2400" dirty="0"/>
              <a:t> </a:t>
            </a:r>
            <a:r>
              <a:rPr lang="nl-NL" sz="2400" dirty="0" err="1"/>
              <a:t>that</a:t>
            </a:r>
            <a:r>
              <a:rPr lang="nl-NL" sz="2400" dirty="0"/>
              <a:t>.</a:t>
            </a:r>
            <a:endParaRPr lang="en-US" sz="2400" dirty="0"/>
          </a:p>
          <a:p>
            <a:endParaRPr lang="en-US" sz="2400" dirty="0"/>
          </a:p>
        </p:txBody>
      </p:sp>
      <p:pic>
        <p:nvPicPr>
          <p:cNvPr id="5" name="Tijdelijke aanduiding voor inhoud 4">
            <a:extLst>
              <a:ext uri="{FF2B5EF4-FFF2-40B4-BE49-F238E27FC236}">
                <a16:creationId xmlns:a16="http://schemas.microsoft.com/office/drawing/2014/main" id="{62D3112A-3C36-F0E3-84BC-DE697B53C7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9170" y="5004499"/>
            <a:ext cx="1490816" cy="1525116"/>
          </a:xfrm>
          <a:prstGeom prst="snip2DiagRect">
            <a:avLst>
              <a:gd name="adj1" fmla="val 46269"/>
              <a:gd name="adj2" fmla="val 16667"/>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750612979"/>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1000"/>
                                        <p:tgtEl>
                                          <p:spTgt spid="3">
                                            <p:txEl>
                                              <p:pRg st="3" end="3"/>
                                            </p:txEl>
                                          </p:spTgt>
                                        </p:tgtEl>
                                      </p:cBhvr>
                                    </p:animEffect>
                                    <p:anim calcmode="lin" valueType="num">
                                      <p:cBhvr>
                                        <p:cTn id="2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fade">
                                      <p:cBhvr>
                                        <p:cTn id="32" dur="1000"/>
                                        <p:tgtEl>
                                          <p:spTgt spid="3">
                                            <p:txEl>
                                              <p:pRg st="4" end="4"/>
                                            </p:txEl>
                                          </p:spTgt>
                                        </p:tgtEl>
                                      </p:cBhvr>
                                    </p:animEffect>
                                    <p:anim calcmode="lin" valueType="num">
                                      <p:cBhvr>
                                        <p:cTn id="3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1000"/>
                                        <p:tgtEl>
                                          <p:spTgt spid="3">
                                            <p:txEl>
                                              <p:pRg st="5" end="5"/>
                                            </p:txEl>
                                          </p:spTgt>
                                        </p:tgtEl>
                                      </p:cBhvr>
                                    </p:animEffect>
                                    <p:anim calcmode="lin" valueType="num">
                                      <p:cBhvr>
                                        <p:cTn id="4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7558DD-753F-CC5A-95B2-A75CA04550A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6D11DFE-EAB6-9711-8CBE-8700C8E99771}"/>
              </a:ext>
            </a:extLst>
          </p:cNvPr>
          <p:cNvSpPr>
            <a:spLocks noGrp="1"/>
          </p:cNvSpPr>
          <p:nvPr>
            <p:ph type="title"/>
          </p:nvPr>
        </p:nvSpPr>
        <p:spPr>
          <a:ln>
            <a:solidFill>
              <a:srgbClr val="B4BD00"/>
            </a:solidFill>
          </a:ln>
        </p:spPr>
        <p:txBody>
          <a:bodyPr>
            <a:noAutofit/>
          </a:bodyPr>
          <a:lstStyle/>
          <a:p>
            <a:pPr lvl="1"/>
            <a:r>
              <a:rPr lang="en-US" sz="2800" b="1" spc="300" dirty="0">
                <a:solidFill>
                  <a:schemeClr val="tx1"/>
                </a:solidFill>
                <a:latin typeface="+mn-lt"/>
              </a:rPr>
              <a:t>WOULD KIERKEGAARD HAVE ENJOYED ATTENDING THIS CONFERENCE AS SPECTATOR?</a:t>
            </a:r>
          </a:p>
        </p:txBody>
      </p:sp>
      <p:pic>
        <p:nvPicPr>
          <p:cNvPr id="6" name="Tijdelijke aanduiding voor inhoud 5">
            <a:extLst>
              <a:ext uri="{FF2B5EF4-FFF2-40B4-BE49-F238E27FC236}">
                <a16:creationId xmlns:a16="http://schemas.microsoft.com/office/drawing/2014/main" id="{99212C7D-285E-A179-81F6-8129EFDEF42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00400" y="2612930"/>
            <a:ext cx="5934054" cy="3339681"/>
          </a:xfrm>
          <a:prstGeom prst="rect">
            <a:avLst/>
          </a:prstGeom>
          <a:ln>
            <a:solidFill>
              <a:srgbClr val="B4BD00"/>
            </a:solidFill>
          </a:ln>
        </p:spPr>
      </p:pic>
      <p:pic>
        <p:nvPicPr>
          <p:cNvPr id="5" name="Tijdelijke aanduiding voor inhoud 4">
            <a:extLst>
              <a:ext uri="{FF2B5EF4-FFF2-40B4-BE49-F238E27FC236}">
                <a16:creationId xmlns:a16="http://schemas.microsoft.com/office/drawing/2014/main" id="{B768F2FB-713C-5F02-3EE1-8744ABE9A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9170" y="5004499"/>
            <a:ext cx="1490816" cy="152511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605293559"/>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6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Tijdelijke aanduiding voor inhoud 5">
            <a:extLst>
              <a:ext uri="{FF2B5EF4-FFF2-40B4-BE49-F238E27FC236}">
                <a16:creationId xmlns:a16="http://schemas.microsoft.com/office/drawing/2014/main" id="{1DA0E5AD-FB6E-A91F-2BA7-5C83C818A46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25981" y="1763953"/>
            <a:ext cx="5140037" cy="3855028"/>
          </a:xfrm>
          <a:prstGeom prst="rect">
            <a:avLst/>
          </a:prstGeom>
          <a:ln>
            <a:solidFill>
              <a:srgbClr val="B4BD00"/>
            </a:solidFill>
          </a:ln>
        </p:spPr>
      </p:pic>
      <p:sp>
        <p:nvSpPr>
          <p:cNvPr id="7" name="Titel 1">
            <a:extLst>
              <a:ext uri="{FF2B5EF4-FFF2-40B4-BE49-F238E27FC236}">
                <a16:creationId xmlns:a16="http://schemas.microsoft.com/office/drawing/2014/main" id="{D67B79A8-5056-5E20-73D7-4CB9D6119B5F}"/>
              </a:ext>
            </a:extLst>
          </p:cNvPr>
          <p:cNvSpPr txBox="1">
            <a:spLocks/>
          </p:cNvSpPr>
          <p:nvPr/>
        </p:nvSpPr>
        <p:spPr>
          <a:xfrm>
            <a:off x="182879" y="199432"/>
            <a:ext cx="10827328" cy="985966"/>
          </a:xfrm>
          <a:prstGeom prst="rect">
            <a:avLst/>
          </a:prstGeom>
          <a:ln>
            <a:solidFill>
              <a:srgbClr val="B4BD00"/>
            </a:solidFill>
          </a:ln>
        </p:spPr>
        <p:txBody>
          <a:bodyPr vert="horz" lIns="91440" tIns="45720" rIns="91440" bIns="45720" rtlCol="0" anchor="t">
            <a:noAutofit/>
          </a:bodyPr>
          <a:lstStyle>
            <a:lvl1pPr algn="l" defTabSz="914400" rtl="0" eaLnBrk="1" latinLnBrk="0" hangingPunct="1">
              <a:lnSpc>
                <a:spcPct val="100000"/>
              </a:lnSpc>
              <a:spcBef>
                <a:spcPct val="0"/>
              </a:spcBef>
              <a:buNone/>
              <a:defRPr sz="2800" b="0" kern="1200" cap="all" spc="600" baseline="0">
                <a:solidFill>
                  <a:schemeClr val="tx1"/>
                </a:solidFill>
                <a:latin typeface="+mj-lt"/>
                <a:ea typeface="+mj-ea"/>
                <a:cs typeface="+mj-cs"/>
              </a:defRPr>
            </a:lvl1pPr>
          </a:lstStyle>
          <a:p>
            <a:pPr marL="0" lvl="1"/>
            <a:r>
              <a:rPr lang="en-US" sz="2800" b="1" kern="0" spc="300" dirty="0">
                <a:solidFill>
                  <a:schemeClr val="tx1"/>
                </a:solidFill>
                <a:latin typeface="+mn-lt"/>
              </a:rPr>
              <a:t>WOULD KIERKEGAARD HAVE ENJOYED ATTENDING THIS CONFERENCE AS SPEAKER?</a:t>
            </a:r>
          </a:p>
        </p:txBody>
      </p:sp>
    </p:spTree>
    <p:extLst>
      <p:ext uri="{BB962C8B-B14F-4D97-AF65-F5344CB8AC3E}">
        <p14:creationId xmlns:p14="http://schemas.microsoft.com/office/powerpoint/2010/main" val="116048028"/>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nodeType="withEffect">
                                  <p:stCondLst>
                                    <p:cond delay="0"/>
                                  </p:stCondLst>
                                  <p:childTnLst>
                                    <p:animScale>
                                      <p:cBhvr>
                                        <p:cTn id="6" dur="7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46119578-10E1-67D8-F3F3-5D62C2A9D91A}"/>
              </a:ext>
            </a:extLst>
          </p:cNvPr>
          <p:cNvSpPr>
            <a:spLocks noGrp="1"/>
          </p:cNvSpPr>
          <p:nvPr>
            <p:ph type="title"/>
          </p:nvPr>
        </p:nvSpPr>
        <p:spPr>
          <a:xfrm>
            <a:off x="612648" y="-1133856"/>
            <a:ext cx="10652760" cy="914400"/>
          </a:xfrm>
        </p:spPr>
        <p:txBody>
          <a:bodyPr/>
          <a:lstStyle/>
          <a:p>
            <a:endParaRPr lang="en-US"/>
          </a:p>
        </p:txBody>
      </p:sp>
      <p:sp>
        <p:nvSpPr>
          <p:cNvPr id="3" name="Tijdelijke aanduiding voor inhoud 2">
            <a:extLst>
              <a:ext uri="{FF2B5EF4-FFF2-40B4-BE49-F238E27FC236}">
                <a16:creationId xmlns:a16="http://schemas.microsoft.com/office/drawing/2014/main" id="{D09585DD-228D-8463-B056-C5347B87E04D}"/>
              </a:ext>
            </a:extLst>
          </p:cNvPr>
          <p:cNvSpPr>
            <a:spLocks noGrp="1"/>
          </p:cNvSpPr>
          <p:nvPr>
            <p:ph sz="quarter" idx="13"/>
            <p:extLst>
              <p:ext uri="{E7BDC344-281C-4309-B0C6-D0EE65EED2A8}">
                <p202:designPr xmlns:p202="http://schemas.microsoft.com/office/powerpoint/2020/02/main">
                  <p202:designTagLst>
                    <p202:designTag name="ARCH:1:CLS" val="LargePlainText"/>
                  </p202:designTagLst>
                </p202:designPr>
              </p:ext>
            </p:extLst>
          </p:nvPr>
        </p:nvSpPr>
        <p:spPr>
          <a:xfrm>
            <a:off x="678871" y="1325691"/>
            <a:ext cx="8273936" cy="4837366"/>
          </a:xfrm>
        </p:spPr>
        <p:txBody>
          <a:bodyPr anchor="b">
            <a:normAutofit/>
          </a:bodyPr>
          <a:lstStyle/>
          <a:p>
            <a:pPr indent="0">
              <a:buNone/>
            </a:pPr>
            <a:r>
              <a:rPr lang="nl-NL" sz="4000" b="1" kern="1200" cap="all" spc="600" baseline="0" dirty="0" err="1">
                <a:solidFill>
                  <a:schemeClr val="tx1"/>
                </a:solidFill>
                <a:latin typeface="+mj-lt"/>
                <a:ea typeface="+mj-ea"/>
                <a:cs typeface="+mj-cs"/>
              </a:rPr>
              <a:t>Thank</a:t>
            </a:r>
            <a:r>
              <a:rPr lang="nl-NL" sz="4000" b="1" kern="1200" cap="all" spc="600" baseline="0" dirty="0">
                <a:solidFill>
                  <a:schemeClr val="tx1"/>
                </a:solidFill>
                <a:latin typeface="+mj-lt"/>
                <a:ea typeface="+mj-ea"/>
                <a:cs typeface="+mj-cs"/>
              </a:rPr>
              <a:t> </a:t>
            </a:r>
            <a:r>
              <a:rPr lang="nl-NL" sz="4000" b="1" kern="1200" cap="all" spc="600" baseline="0" dirty="0" err="1">
                <a:solidFill>
                  <a:schemeClr val="tx1"/>
                </a:solidFill>
                <a:latin typeface="+mj-lt"/>
                <a:ea typeface="+mj-ea"/>
                <a:cs typeface="+mj-cs"/>
              </a:rPr>
              <a:t>you</a:t>
            </a:r>
            <a:r>
              <a:rPr lang="nl-NL" sz="4000" b="1" kern="1200" cap="all" spc="600" baseline="0" dirty="0">
                <a:solidFill>
                  <a:schemeClr val="tx1"/>
                </a:solidFill>
                <a:latin typeface="+mj-lt"/>
                <a:ea typeface="+mj-ea"/>
                <a:cs typeface="+mj-cs"/>
              </a:rPr>
              <a:t> </a:t>
            </a:r>
            <a:r>
              <a:rPr lang="nl-NL" sz="4000" b="1" kern="1200" cap="all" spc="600" baseline="0" dirty="0" err="1">
                <a:solidFill>
                  <a:schemeClr val="tx1"/>
                </a:solidFill>
                <a:latin typeface="+mj-lt"/>
                <a:ea typeface="+mj-ea"/>
                <a:cs typeface="+mj-cs"/>
              </a:rPr>
              <a:t>very</a:t>
            </a:r>
            <a:r>
              <a:rPr lang="nl-NL" sz="4000" b="1" kern="1200" cap="all" spc="600" baseline="0" dirty="0">
                <a:solidFill>
                  <a:schemeClr val="tx1"/>
                </a:solidFill>
                <a:latin typeface="+mj-lt"/>
                <a:ea typeface="+mj-ea"/>
                <a:cs typeface="+mj-cs"/>
              </a:rPr>
              <a:t> </a:t>
            </a:r>
            <a:r>
              <a:rPr lang="nl-NL" sz="4000" b="1" kern="1200" cap="all" spc="600" baseline="0" dirty="0" err="1">
                <a:solidFill>
                  <a:schemeClr val="tx1"/>
                </a:solidFill>
                <a:latin typeface="+mj-lt"/>
                <a:ea typeface="+mj-ea"/>
                <a:cs typeface="+mj-cs"/>
              </a:rPr>
              <a:t>much</a:t>
            </a:r>
            <a:endParaRPr lang="nl-NL" dirty="0"/>
          </a:p>
        </p:txBody>
      </p:sp>
    </p:spTree>
    <p:extLst>
      <p:ext uri="{BB962C8B-B14F-4D97-AF65-F5344CB8AC3E}">
        <p14:creationId xmlns:p14="http://schemas.microsoft.com/office/powerpoint/2010/main" val="244051775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0"/>
                                        <p:tgtEl>
                                          <p:spTgt spid="3">
                                            <p:txEl>
                                              <p:pRg st="0" end="0"/>
                                            </p:txEl>
                                          </p:spTgt>
                                        </p:tgtEl>
                                      </p:cBhvr>
                                    </p:animEffect>
                                    <p:anim calcmode="lin" valueType="num">
                                      <p:cBhvr>
                                        <p:cTn id="8" dur="5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Northern lights">
  <a:themeElements>
    <a:clrScheme name="Blue Green">
      <a:dk1>
        <a:sysClr val="windowText" lastClr="000000"/>
      </a:dk1>
      <a:lt1>
        <a:sysClr val="window" lastClr="FFFFFF"/>
      </a:lt1>
      <a:dk2>
        <a:srgbClr val="373545"/>
      </a:dk2>
      <a:lt2>
        <a:srgbClr val="CEDBE6"/>
      </a:lt2>
      <a:accent1>
        <a:srgbClr val="3494BA"/>
      </a:accent1>
      <a:accent2>
        <a:srgbClr val="58B6C0"/>
      </a:accent2>
      <a:accent3>
        <a:srgbClr val="75BDA7"/>
      </a:accent3>
      <a:accent4>
        <a:srgbClr val="7A8C8E"/>
      </a:accent4>
      <a:accent5>
        <a:srgbClr val="84ACB6"/>
      </a:accent5>
      <a:accent6>
        <a:srgbClr val="2683C6"/>
      </a:accent6>
      <a:hlink>
        <a:srgbClr val="6B9F25"/>
      </a:hlink>
      <a:folHlink>
        <a:srgbClr val="9F6715"/>
      </a:folHlink>
    </a:clrScheme>
    <a:fontScheme name="Custom 13">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thern lights_e16e022e-be2c-4e5f-a1a0-12ee95ec224d_wac_v2" id="{B6B6850C-8787-446D-AEF8-4F4B369C2BE6}" vid="{B649D6A8-486A-404C-BAE4-F6DCFECB1A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2" ma:contentTypeDescription="Create a new document." ma:contentTypeScope="" ma:versionID="0635a23c60cc3de58ab4c1efc88efc6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b2ec4e1d644ed04c8d3fd0ef60d056a4"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element ref="ns2:HasDigitalSignature" minOccurs="0"/>
                <xsd:element ref="ns2:DigitalSignatureProvid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element name="HasDigitalSignature" ma:index="34" nillable="true" ma:displayName="Signed electronically" ma:internalName="HasDigitalSignature" ma:readOnly="true">
      <xsd:simpleType>
        <xsd:restriction base="dms:Boolean"/>
      </xsd:simpleType>
    </xsd:element>
    <xsd:element name="DigitalSignatureProvider" ma:index="35" nillable="true" ma:displayName="Signature provider" ma:internalName="DigitalSignatureProvider"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38E339AF-67FC-4BA3-8B2E-038B3ED310D5}">
  <ds:schemaRefs>
    <ds:schemaRef ds:uri="http://schemas.microsoft.com/sharepoint/v3/contenttype/forms"/>
  </ds:schemaRefs>
</ds:datastoreItem>
</file>

<file path=customXml/itemProps2.xml><?xml version="1.0" encoding="utf-8"?>
<ds:datastoreItem xmlns:ds="http://schemas.openxmlformats.org/officeDocument/2006/customXml" ds:itemID="{1CAF6374-A7FD-4717-AFE0-646B462CEB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B99ED26-B189-4BA1-99D0-1112D8C2F106}">
  <ds:schemaRefs>
    <ds:schemaRef ds:uri="http://purl.org/dc/terms/"/>
    <ds:schemaRef ds:uri="http://schemas.microsoft.com/office/2006/metadata/properties"/>
    <ds:schemaRef ds:uri="http://purl.org/dc/dcmitype/"/>
    <ds:schemaRef ds:uri="http://schemas.microsoft.com/office/2006/documentManagement/types"/>
    <ds:schemaRef ds:uri="230e9df3-be65-4c73-a93b-d1236ebd677e"/>
    <ds:schemaRef ds:uri="http://purl.org/dc/elements/1.1/"/>
    <ds:schemaRef ds:uri="http://schemas.microsoft.com/office/infopath/2007/PartnerControls"/>
    <ds:schemaRef ds:uri="http://www.w3.org/XML/1998/namespace"/>
    <ds:schemaRef ds:uri="http://schemas.openxmlformats.org/package/2006/metadata/core-properties"/>
    <ds:schemaRef ds:uri="16c05727-aa75-4e4a-9b5f-8a80a1165891"/>
    <ds:schemaRef ds:uri="71af3243-3dd4-4a8d-8c0d-dd76da1f02a5"/>
    <ds:schemaRef ds:uri="http://schemas.microsoft.com/sharepoint/v3"/>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9978</TotalTime>
  <Words>1038</Words>
  <Application>Microsoft Office PowerPoint</Application>
  <PresentationFormat>Breedbeeld</PresentationFormat>
  <Paragraphs>88</Paragraphs>
  <Slides>21</Slides>
  <Notes>1</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21</vt:i4>
      </vt:variant>
    </vt:vector>
  </HeadingPairs>
  <TitlesOfParts>
    <vt:vector size="26" baseType="lpstr">
      <vt:lpstr>Aptos</vt:lpstr>
      <vt:lpstr>Arial</vt:lpstr>
      <vt:lpstr>Avenir Next LT Pro</vt:lpstr>
      <vt:lpstr>Segoe UI</vt:lpstr>
      <vt:lpstr>Northern lights</vt:lpstr>
      <vt:lpstr>Kierkegaard as a Secret to Himself: Why Totality is Plurality</vt:lpstr>
      <vt:lpstr>Outline of the Presentation</vt:lpstr>
      <vt:lpstr>quote I HAS EVERYTHING ALREADY BEEN SAID ABOUT KIERKEGAARD?</vt:lpstr>
      <vt:lpstr>quote II What hasn’t already been said about Kierkegaard? </vt:lpstr>
      <vt:lpstr>quote III What has already been said about Kierkegaard?</vt:lpstr>
      <vt:lpstr>TWO GUIDING QUESTIONS</vt:lpstr>
      <vt:lpstr>A paradox</vt:lpstr>
      <vt:lpstr>transparantism</vt:lpstr>
      <vt:lpstr>Transparantism:  imperative of disclosure </vt:lpstr>
      <vt:lpstr>Transparantism:  the self as measurable, predictable, and determinate</vt:lpstr>
      <vt:lpstr>Hermeneutical form</vt:lpstr>
      <vt:lpstr>TOTALITY AS PLURALITY</vt:lpstr>
      <vt:lpstr>Why Does the Authorship  Take This Plural Form?</vt:lpstr>
      <vt:lpstr>The Secret as an  Existential Category</vt:lpstr>
      <vt:lpstr>PowerPoint-presentatie</vt:lpstr>
      <vt:lpstr>What Kind of Secret Is at Stake in the Self That Writes?</vt:lpstr>
      <vt:lpstr>PowerPoint-presentatie</vt:lpstr>
      <vt:lpstr>CAN KIERKEGAARD’S AUTHORSHIP BE UNDERSTOOD AS A TOTALITY WITHOUT REDUCING ITS PLURALITY TO A TRANSPARENT UNITY?</vt:lpstr>
      <vt:lpstr>WOULD KIERKEGAARD HAVE ENJOYED ATTENDING THIS CONFERENCE AS SPECTATOR?</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~~Stephan~ ~</dc:creator>
  <cp:lastModifiedBy>~~Stephan~ ~</cp:lastModifiedBy>
  <cp:revision>1</cp:revision>
  <dcterms:created xsi:type="dcterms:W3CDTF">2026-05-27T09:04:03Z</dcterms:created>
  <dcterms:modified xsi:type="dcterms:W3CDTF">2026-08-09T11:32:44Z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